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BCFAC-7C24-49D5-9033-AAEE2F19B543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FFEE8-EDD4-435B-BABB-DD28FDC09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78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FFEE8-EDD4-435B-BABB-DD28FDC090DE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FFEE8-EDD4-435B-BABB-DD28FDC090DE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FFEE8-EDD4-435B-BABB-DD28FDC090DE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FFEE8-EDD4-435B-BABB-DD28FDC090DE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FFEE8-EDD4-435B-BABB-DD28FDC090DE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FFEE8-EDD4-435B-BABB-DD28FDC090DE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FFEE8-EDD4-435B-BABB-DD28FDC090DE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FFEE8-EDD4-435B-BABB-DD28FDC090DE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FFEE8-EDD4-435B-BABB-DD28FDC090DE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FFEE8-EDD4-435B-BABB-DD28FDC090DE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FFEE8-EDD4-435B-BABB-DD28FDC090DE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FFEE8-EDD4-435B-BABB-DD28FDC090DE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FFEE8-EDD4-435B-BABB-DD28FDC090DE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FFEE8-EDD4-435B-BABB-DD28FDC090DE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FFEE8-EDD4-435B-BABB-DD28FDC090DE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E5AA-093C-4574-9C74-CC9D041531DF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86D7-49F2-4C46-9D8E-B27344C91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E5AA-093C-4574-9C74-CC9D041531DF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86D7-49F2-4C46-9D8E-B27344C91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E5AA-093C-4574-9C74-CC9D041531DF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86D7-49F2-4C46-9D8E-B27344C91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E5AA-093C-4574-9C74-CC9D041531DF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86D7-49F2-4C46-9D8E-B27344C91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E5AA-093C-4574-9C74-CC9D041531DF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86D7-49F2-4C46-9D8E-B27344C91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E5AA-093C-4574-9C74-CC9D041531DF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86D7-49F2-4C46-9D8E-B27344C91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E5AA-093C-4574-9C74-CC9D041531DF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86D7-49F2-4C46-9D8E-B27344C91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E5AA-093C-4574-9C74-CC9D041531DF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86D7-49F2-4C46-9D8E-B27344C91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E5AA-093C-4574-9C74-CC9D041531DF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86D7-49F2-4C46-9D8E-B27344C91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E5AA-093C-4574-9C74-CC9D041531DF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86D7-49F2-4C46-9D8E-B27344C91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E5AA-093C-4574-9C74-CC9D041531DF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86D7-49F2-4C46-9D8E-B27344C91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AE5AA-093C-4574-9C74-CC9D041531DF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D86D7-49F2-4C46-9D8E-B27344C91D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4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0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2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3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professions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psychologue</a:t>
            </a:r>
            <a:endParaRPr lang="en-US" dirty="0"/>
          </a:p>
        </p:txBody>
      </p:sp>
      <p:pic>
        <p:nvPicPr>
          <p:cNvPr id="24578" name="Picture 2" descr="Guide des Études Epicure 2012-2013 : Psychologie - Débouchés professionne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981200"/>
            <a:ext cx="3838575" cy="2895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mathématicien</a:t>
            </a:r>
            <a:endParaRPr lang="en-US" dirty="0"/>
          </a:p>
        </p:txBody>
      </p:sp>
      <p:pic>
        <p:nvPicPr>
          <p:cNvPr id="26626" name="Picture 2" descr="https://encrypted-tbn3.gstatic.com/images?q=tbn:ANd9GcSKpQEs8Q90q6RSrkwdKw9Knrzu1snDdTjc9Nm6nPeNjfyl84V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600200"/>
            <a:ext cx="2971800" cy="2971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biologiste</a:t>
            </a:r>
            <a:endParaRPr lang="en-US" dirty="0"/>
          </a:p>
        </p:txBody>
      </p:sp>
      <p:pic>
        <p:nvPicPr>
          <p:cNvPr id="28674" name="Picture 2" descr="https://encrypted-tbn0.gstatic.com/images?q=tbn:ANd9GcQrmZo2GctAK6D-MAveuxqWpwRXgvAlwBPJCcLcI-fW9EnX5XQWU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199" y="1752600"/>
            <a:ext cx="4236801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chimiste</a:t>
            </a:r>
            <a:endParaRPr lang="en-US" dirty="0"/>
          </a:p>
        </p:txBody>
      </p:sp>
      <p:pic>
        <p:nvPicPr>
          <p:cNvPr id="30722" name="Picture 2" descr="http://www.bac-s.net/images/formation/chimis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600200"/>
            <a:ext cx="37338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médecin</a:t>
            </a:r>
            <a:endParaRPr lang="en-US" dirty="0"/>
          </a:p>
        </p:txBody>
      </p:sp>
      <p:pic>
        <p:nvPicPr>
          <p:cNvPr id="32770" name="Picture 2" descr="https://encrypted-tbn1.gstatic.com/images?q=tbn:ANd9GcQ5bSPOGGLGXuub89_etLcNVi7oSuN76B_eT6Hf8m1A0HqTOv4WJ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600200"/>
            <a:ext cx="4351309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pharmacienne</a:t>
            </a:r>
            <a:endParaRPr lang="en-US" dirty="0"/>
          </a:p>
        </p:txBody>
      </p:sp>
      <p:pic>
        <p:nvPicPr>
          <p:cNvPr id="34818" name="Picture 2" descr="http://us.123rf.com/400wm/400/400/leaf/leaf1204/leaf120400049/13264520-portrait-de-femme-pharmacien-garder-une-boite-sur-l-39-etage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752600"/>
            <a:ext cx="5610225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avocat</a:t>
            </a:r>
            <a:endParaRPr lang="en-US" dirty="0"/>
          </a:p>
        </p:txBody>
      </p:sp>
      <p:pic>
        <p:nvPicPr>
          <p:cNvPr id="36866" name="Picture 2" descr="http://1.bp.blogspot.com/-rJalwjzavi0/TyjswQ3ouTI/AAAAAAAAAx4/UHIwhg24LWw/s1600/avoc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828800"/>
            <a:ext cx="4038600" cy="335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Instituteur</a:t>
            </a:r>
            <a:r>
              <a:rPr lang="en-US" dirty="0" smtClean="0"/>
              <a:t> / </a:t>
            </a:r>
            <a:r>
              <a:rPr lang="en-US" dirty="0" err="1" smtClean="0"/>
              <a:t>institutrice</a:t>
            </a:r>
            <a:endParaRPr lang="en-US" dirty="0"/>
          </a:p>
        </p:txBody>
      </p:sp>
      <p:pic>
        <p:nvPicPr>
          <p:cNvPr id="38914" name="Picture 2" descr="http://img.fotocommunity.com/images/Personnes/Personnes/Le-blues-de-linstituteur-a270091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981200"/>
            <a:ext cx="3983534" cy="2667000"/>
          </a:xfrm>
          <a:prstGeom prst="rect">
            <a:avLst/>
          </a:prstGeom>
          <a:noFill/>
        </p:spPr>
      </p:pic>
      <p:pic>
        <p:nvPicPr>
          <p:cNvPr id="38916" name="Picture 4" descr="https://encrypted-tbn2.gstatic.com/images?q=tbn:ANd9GcS3chWlMp5aBFxg-6JACRxZLx1RJlrkf-h9fT2zJKWWnWhfqqa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981200"/>
            <a:ext cx="402236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Informaticien</a:t>
            </a:r>
            <a:endParaRPr lang="en-US" dirty="0"/>
          </a:p>
        </p:txBody>
      </p:sp>
      <p:pic>
        <p:nvPicPr>
          <p:cNvPr id="40962" name="Picture 2" descr="http://www.lavoixeco.com/mediastore/VDN/A2011/M07/laurent-pette-informaticien-a-arc-inte-12531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600200"/>
            <a:ext cx="3429000" cy="39635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Ingénieur</a:t>
            </a:r>
            <a:endParaRPr lang="en-US" dirty="0"/>
          </a:p>
        </p:txBody>
      </p:sp>
      <p:pic>
        <p:nvPicPr>
          <p:cNvPr id="43010" name="Picture 2" descr="https://encrypted-tbn3.gstatic.com/images?q=tbn:ANd9GcQdcxHp_sD-83bAhOqMjr1Hpgo9GR5T3hxWLHISykPIgRQP8s3hr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981199"/>
            <a:ext cx="4236802" cy="2819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professeur</a:t>
            </a:r>
            <a:endParaRPr lang="en-US" dirty="0"/>
          </a:p>
        </p:txBody>
      </p:sp>
      <p:pic>
        <p:nvPicPr>
          <p:cNvPr id="1026" name="Picture 2" descr="http://www.cours.fse.ulaval.ca/ten-20727/sitesdescours/000_20ete2007/TEN-22149-06/astronomie/professeur_bout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828800"/>
            <a:ext cx="3581400" cy="29607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Homme</a:t>
            </a:r>
            <a:r>
              <a:rPr lang="en-US" dirty="0" smtClean="0"/>
              <a:t> / femme </a:t>
            </a:r>
            <a:r>
              <a:rPr lang="en-US" dirty="0" err="1" smtClean="0"/>
              <a:t>d’affaires</a:t>
            </a:r>
            <a:endParaRPr lang="en-US" dirty="0"/>
          </a:p>
        </p:txBody>
      </p:sp>
      <p:pic>
        <p:nvPicPr>
          <p:cNvPr id="45058" name="Picture 2" descr="http://fr.dreamstime.com/homme-d-affaires-et-femme-d-affaires-concluant-une-affaire-thumb174694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676400"/>
            <a:ext cx="5105400" cy="4020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Assistante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endParaRPr lang="en-US" dirty="0"/>
          </a:p>
        </p:txBody>
      </p:sp>
      <p:pic>
        <p:nvPicPr>
          <p:cNvPr id="47106" name="Picture 2" descr="https://encrypted-tbn2.gstatic.com/images?q=tbn:ANd9GcTccnqI2rNnjQu3e2zWXEGbPqT8yUzX1SLoi7S2Hjb8WRFZK5HId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752600"/>
            <a:ext cx="4038600" cy="32477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astronome</a:t>
            </a:r>
            <a:endParaRPr lang="en-US" dirty="0"/>
          </a:p>
        </p:txBody>
      </p:sp>
      <p:pic>
        <p:nvPicPr>
          <p:cNvPr id="49154" name="Picture 2" descr="https://encrypted-tbn2.gstatic.com/images?q=tbn:ANd9GcTNWIwpvBdfqEmpWG3jM_72reKCPeFzaV7Sf3yak6iIfNnp0kx40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905000"/>
            <a:ext cx="3810000" cy="3274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Danseur / danseuse</a:t>
            </a:r>
            <a:endParaRPr lang="en-US" dirty="0"/>
          </a:p>
        </p:txBody>
      </p:sp>
      <p:pic>
        <p:nvPicPr>
          <p:cNvPr id="51202" name="Picture 2" descr="https://encrypted-tbn0.gstatic.com/images?q=tbn:ANd9GcTiwqFmx0T9zFnl102rPZZOXdnEeHRJ8G46Ufyk4wYOyYeDdJ-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600200"/>
            <a:ext cx="3276600" cy="38464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dentiste</a:t>
            </a:r>
            <a:endParaRPr lang="en-US" dirty="0"/>
          </a:p>
        </p:txBody>
      </p:sp>
      <p:pic>
        <p:nvPicPr>
          <p:cNvPr id="53252" name="Picture 4" descr="https://encrypted-tbn1.gstatic.com/images?q=tbn:ANd9GcQNHTmD99JhJJAfgNRtQD4BSPGRm_KhtNLRm0pR5qu3iYm_CAldf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981200"/>
            <a:ext cx="4007784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philosophe</a:t>
            </a:r>
            <a:endParaRPr lang="en-US" dirty="0"/>
          </a:p>
        </p:txBody>
      </p:sp>
      <p:pic>
        <p:nvPicPr>
          <p:cNvPr id="15362" name="Picture 2" descr="https://encrypted-tbn0.gstatic.com/images?q=tbn:ANd9GcSUTFLpEG_VCcevXU0d69ZBROKULT2v7bqnEC1xW2jQl_JbEJ1HQ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600200"/>
            <a:ext cx="2943225" cy="3743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artiste</a:t>
            </a:r>
            <a:endParaRPr lang="en-US" dirty="0"/>
          </a:p>
        </p:txBody>
      </p:sp>
      <p:pic>
        <p:nvPicPr>
          <p:cNvPr id="16386" name="Picture 2" descr="https://encrypted-tbn0.gstatic.com/images?q=tbn:ANd9GcS83m7I5wiwe_DgnxXI1cdVgQ4dGkLJP_Ze2JLHCM2enoqriUG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905000"/>
            <a:ext cx="2667000" cy="3075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musicien</a:t>
            </a:r>
            <a:endParaRPr lang="en-US" dirty="0"/>
          </a:p>
        </p:txBody>
      </p:sp>
      <p:pic>
        <p:nvPicPr>
          <p:cNvPr id="17410" name="Picture 2" descr="https://encrypted-tbn1.gstatic.com/images?q=tbn:ANd9GcQQHw-xKPGDdTiZvDuZUb0OZqU-LLdEZ5u70TCUJG0xzAQeDix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057400"/>
            <a:ext cx="34918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architecte</a:t>
            </a:r>
            <a:endParaRPr lang="en-US" dirty="0"/>
          </a:p>
        </p:txBody>
      </p:sp>
      <p:pic>
        <p:nvPicPr>
          <p:cNvPr id="18434" name="Picture 2" descr="https://encrypted-tbn3.gstatic.com/images?q=tbn:ANd9GcRog28kHLzFDGYOBNGkQNamB8t9jsGyXkLc3qdLRA-piEIlVZy7c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0030" y="2286000"/>
            <a:ext cx="4669645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économiste</a:t>
            </a:r>
            <a:endParaRPr lang="en-US" dirty="0"/>
          </a:p>
        </p:txBody>
      </p:sp>
      <p:pic>
        <p:nvPicPr>
          <p:cNvPr id="19458" name="Picture 2" descr="https://encrypted-tbn1.gstatic.com/images?q=tbn:ANd9GcSB8l1Q-IPbJ3jb2a4Zl1XYhwrkqGrJwHxXL17tN00nkKb3nvG9I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676400"/>
            <a:ext cx="3276600" cy="2457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sociologue</a:t>
            </a:r>
            <a:endParaRPr lang="en-US" dirty="0"/>
          </a:p>
        </p:txBody>
      </p:sp>
      <p:pic>
        <p:nvPicPr>
          <p:cNvPr id="20482" name="Picture 2" descr="https://encrypted-tbn1.gstatic.com/images?q=tbn:ANd9GcQU2YeqFw7Rsv-eamlXPvKfyBAirn1rk8xgWxRbPSYP2GUKlGC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447800"/>
            <a:ext cx="2428875" cy="3743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historien</a:t>
            </a:r>
            <a:endParaRPr lang="en-US" dirty="0"/>
          </a:p>
        </p:txBody>
      </p:sp>
      <p:pic>
        <p:nvPicPr>
          <p:cNvPr id="21506" name="Picture 2" descr="https://encrypted-tbn3.gstatic.com/images?q=tbn:ANd9GcR_yGjET6B6SPJuIkPFTFoiZ_wn0f98DqNAfWefCKMj7l77KH-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199" y="1676400"/>
            <a:ext cx="4084983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47</Words>
  <Application>Microsoft Macintosh PowerPoint</Application>
  <PresentationFormat>On-screen Show (4:3)</PresentationFormat>
  <Paragraphs>39</Paragraphs>
  <Slides>24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professions</vt:lpstr>
      <vt:lpstr>professeur</vt:lpstr>
      <vt:lpstr>philosophe</vt:lpstr>
      <vt:lpstr>artiste</vt:lpstr>
      <vt:lpstr>musicien</vt:lpstr>
      <vt:lpstr>architecte</vt:lpstr>
      <vt:lpstr>économiste</vt:lpstr>
      <vt:lpstr>sociologue</vt:lpstr>
      <vt:lpstr>historien</vt:lpstr>
      <vt:lpstr>psychologue</vt:lpstr>
      <vt:lpstr>mathématicien</vt:lpstr>
      <vt:lpstr>biologiste</vt:lpstr>
      <vt:lpstr>chimiste</vt:lpstr>
      <vt:lpstr>médecin</vt:lpstr>
      <vt:lpstr>pharmacienne</vt:lpstr>
      <vt:lpstr>avocat</vt:lpstr>
      <vt:lpstr>Instituteur / institutrice</vt:lpstr>
      <vt:lpstr>Informaticien</vt:lpstr>
      <vt:lpstr>Ingénieur</vt:lpstr>
      <vt:lpstr>Homme / femme d’affaires</vt:lpstr>
      <vt:lpstr>Assistante sociale</vt:lpstr>
      <vt:lpstr>astronome</vt:lpstr>
      <vt:lpstr>Danseur / danseuse</vt:lpstr>
      <vt:lpstr>dentiste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professions</dc:title>
  <dc:creator>Nathan</dc:creator>
  <cp:lastModifiedBy>Nathan Love</cp:lastModifiedBy>
  <cp:revision>16</cp:revision>
  <dcterms:created xsi:type="dcterms:W3CDTF">2013-03-25T17:18:44Z</dcterms:created>
  <dcterms:modified xsi:type="dcterms:W3CDTF">2013-10-30T20:28:32Z</dcterms:modified>
</cp:coreProperties>
</file>