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072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54025-20EE-D04E-943E-3914DD689CE7}" type="datetimeFigureOut">
              <a:rPr lang="en-US" smtClean="0"/>
              <a:t>8/24/15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C3254-85AF-AE40-94D4-BC764FED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6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intelligent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3254-85AF-AE40-94D4-BC764FED74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34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intelligent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3254-85AF-AE40-94D4-BC764FED74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34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intelligent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3254-85AF-AE40-94D4-BC764FED74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34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intelligent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3254-85AF-AE40-94D4-BC764FED74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34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CD-2DF9-7F4E-99A0-7C22C1EE2A80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CD-2DF9-7F4E-99A0-7C22C1EE2A80}" type="datetimeFigureOut">
              <a:rPr lang="en-US" smtClean="0"/>
              <a:t>8/24/15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A414-4439-F143-BC2F-36FB2E6FC33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CD-2DF9-7F4E-99A0-7C22C1EE2A80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A414-4439-F143-BC2F-36FB2E6FC33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CD-2DF9-7F4E-99A0-7C22C1EE2A80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A414-4439-F143-BC2F-36FB2E6FC33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CD-2DF9-7F4E-99A0-7C22C1EE2A80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A414-4439-F143-BC2F-36FB2E6FC33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CD-2DF9-7F4E-99A0-7C22C1EE2A80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A414-4439-F143-BC2F-36FB2E6FC33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CD-2DF9-7F4E-99A0-7C22C1EE2A80}" type="datetimeFigureOut">
              <a:rPr lang="en-US" smtClean="0"/>
              <a:t>8/24/15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A414-4439-F143-BC2F-36FB2E6FC33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CD-2DF9-7F4E-99A0-7C22C1EE2A80}" type="datetimeFigureOut">
              <a:rPr lang="en-US" smtClean="0"/>
              <a:t>8/24/15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A414-4439-F143-BC2F-36FB2E6FC33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CD-2DF9-7F4E-99A0-7C22C1EE2A80}" type="datetimeFigureOut">
              <a:rPr lang="en-US" smtClean="0"/>
              <a:t>8/24/15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A414-4439-F143-BC2F-36FB2E6FC33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CD-2DF9-7F4E-99A0-7C22C1EE2A80}" type="datetimeFigureOut">
              <a:rPr lang="en-US" smtClean="0"/>
              <a:t>8/24/15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A414-4439-F143-BC2F-36FB2E6FC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CD-2DF9-7F4E-99A0-7C22C1EE2A80}" type="datetimeFigureOut">
              <a:rPr lang="en-US" smtClean="0"/>
              <a:t>8/24/15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CD-2DF9-7F4E-99A0-7C22C1EE2A80}" type="datetimeFigureOut">
              <a:rPr lang="en-US" smtClean="0"/>
              <a:t>8/24/15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A414-4439-F143-BC2F-36FB2E6FC33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6A414-4439-F143-BC2F-36FB2E6FC33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724CD-2DF9-7F4E-99A0-7C22C1EE2A80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Premier jour du </a:t>
            </a:r>
            <a:r>
              <a:rPr lang="en-US" dirty="0" err="1" smtClean="0"/>
              <a:t>cours</a:t>
            </a:r>
            <a:r>
              <a:rPr lang="en-US" dirty="0" smtClean="0"/>
              <a:t> de </a:t>
            </a:r>
            <a:r>
              <a:rPr lang="en-US" dirty="0" err="1" smtClean="0"/>
              <a:t>français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778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/>
              <a:t>un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959100"/>
              </p:ext>
            </p:extLst>
          </p:nvPr>
        </p:nvGraphicFramePr>
        <p:xfrm>
          <a:off x="685800" y="2209800"/>
          <a:ext cx="7770814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4600"/>
                <a:gridCol w="39862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Alain,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Alexandre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  André, Antoine, Arthur,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Augustin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Benjamin,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Benoît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Bernard, Charles, Christian, Christophe, Daniel, David, Denis, Didier, Dominique,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Édouard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Émile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Emmanuel,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Éric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Étienne,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Eugéne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Francis, François,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Frédéric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Gabriel, Georges, Gérard, Gilbert, Gilles,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Grégoire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Guillaume, Guy,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Gustave</a:t>
                      </a:r>
                      <a:endParaRPr lang="en-US" dirty="0"/>
                    </a:p>
                  </a:txBody>
                  <a:tcPr marL="86341" marR="86341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Adèle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Agnès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Aimée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Alice,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Amélie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Andrée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Anne,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Aurélie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Brigitte, Camille, Caroline, Catherine, Cécile, Céline, Chantal, Charlotte, Christiane, Christine, Claire, Corinne, Danielle, Denise, Diane, Dominique,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Dorothée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Édith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Élisabeth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Élise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Émilie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Emmanuelle, Florence, Françoise,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Frédérique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Gabrielle, Geneviève</a:t>
                      </a:r>
                      <a:endParaRPr lang="en-US" dirty="0"/>
                    </a:p>
                  </a:txBody>
                  <a:tcPr marL="86341" marR="8634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691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err="1" smtClean="0"/>
              <a:t>deux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631500"/>
              </p:ext>
            </p:extLst>
          </p:nvPr>
        </p:nvGraphicFramePr>
        <p:xfrm>
          <a:off x="685800" y="2209800"/>
          <a:ext cx="777081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5407"/>
                <a:gridCol w="38854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Henri,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Hugues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Jacques, Jean, Joseph, Jules,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Julien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Laurent, Louis, Luc, Marc, Marcel, Martin,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Matthieu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Maurice, Michel, Nicolas, Olivier, Pascal, Patrick, Paul, Philippe, Pierre, Raymond,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Rémy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René, Richard, Robert, Roger, Roland, Serge,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Stéphane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Thierry, Thomas, Vincent, Xavier, Yves</a:t>
                      </a:r>
                      <a:endParaRPr lang="en-US" dirty="0"/>
                    </a:p>
                  </a:txBody>
                  <a:tcPr marL="86341" marR="86341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Hélène, Isabelle, Jacqueline, Jeanne,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Joséphine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Josette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Julie, Laure, Lorraine, Louise, Lucie, Madeleine, Marguerite,  Margot, Marie,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Marthe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Martine,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Michèle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Mireille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Monique, Nathalie, Nicole, Odette, Pauline, Renée, Sabine, Simone, Sophie,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Stéphanie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Susanne, Sylvie,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Thérèse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Véronique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Virginie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Zoé</a:t>
                      </a:r>
                      <a:endParaRPr lang="en-US" dirty="0"/>
                    </a:p>
                  </a:txBody>
                  <a:tcPr marL="86341" marR="8634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745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err="1" smtClean="0"/>
              <a:t>trois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3007775" y="2967335"/>
            <a:ext cx="3128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Intelligent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4720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err="1" smtClean="0"/>
              <a:t>quatre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3021134" y="2967335"/>
            <a:ext cx="3101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important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6913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err="1" smtClean="0"/>
              <a:t>cinq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3921827" y="2967335"/>
            <a:ext cx="13003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naïf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6971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/>
              <a:t>six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3030560" y="2967335"/>
            <a:ext cx="30828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ambitieux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118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err="1" smtClean="0"/>
              <a:t>sept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745887"/>
              </p:ext>
            </p:extLst>
          </p:nvPr>
        </p:nvGraphicFramePr>
        <p:xfrm>
          <a:off x="685800" y="2209800"/>
          <a:ext cx="7770814" cy="292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1015207"/>
                <a:gridCol w="1295136"/>
                <a:gridCol w="259027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intelligent</a:t>
                      </a:r>
                      <a:r>
                        <a:rPr lang="en-US" sz="18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important</a:t>
                      </a:r>
                      <a:r>
                        <a:rPr lang="en-US" sz="18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naïf</a:t>
                      </a:r>
                      <a:r>
                        <a:rPr lang="en-US" sz="18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italien</a:t>
                      </a:r>
                      <a:r>
                        <a:rPr lang="en-US" sz="18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ambitieux</a:t>
                      </a:r>
                      <a:r>
                        <a:rPr lang="en-US" sz="18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41" marR="863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intelligente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importante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naïve 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italienne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ambitieuse</a:t>
                      </a:r>
                      <a:r>
                        <a:rPr lang="en-US" sz="1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 marL="86341" marR="863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</a:t>
                      </a:r>
                      <a:endParaRPr lang="de-DE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41" marR="86341"/>
                </a:tc>
                <a:tc gridSpan="2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optimiste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r</a:t>
                      </a:r>
                      <a:r>
                        <a:rPr lang="de-DE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iche</a:t>
                      </a:r>
                      <a:endParaRPr lang="de-DE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de-DE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agréable</a:t>
                      </a:r>
                      <a:endParaRPr lang="de-DE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de-DE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énergique</a:t>
                      </a:r>
                      <a:endParaRPr lang="de-DE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de-DE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juste</a:t>
                      </a:r>
                      <a:endParaRPr lang="de-DE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41" marR="8634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41" marR="8634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614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38</TotalTime>
  <Words>224</Words>
  <Application>Microsoft Macintosh PowerPoint</Application>
  <PresentationFormat>On-screen Show (4:3)</PresentationFormat>
  <Paragraphs>40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Folio</vt:lpstr>
      <vt:lpstr>Premier jour du cours de français</vt:lpstr>
      <vt:lpstr>un</vt:lpstr>
      <vt:lpstr>deux</vt:lpstr>
      <vt:lpstr>trois</vt:lpstr>
      <vt:lpstr>quatre</vt:lpstr>
      <vt:lpstr>cinq</vt:lpstr>
      <vt:lpstr>six</vt:lpstr>
      <vt:lpstr>sept</vt:lpstr>
    </vt:vector>
  </TitlesOfParts>
  <Company>WKU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Premier jour du cours de français</dc:title>
  <dc:creator>Nathan Love</dc:creator>
  <cp:lastModifiedBy>WKU Faculty Staff</cp:lastModifiedBy>
  <cp:revision>10</cp:revision>
  <dcterms:created xsi:type="dcterms:W3CDTF">2015-08-24T14:16:40Z</dcterms:created>
  <dcterms:modified xsi:type="dcterms:W3CDTF">2015-08-24T17:22:03Z</dcterms:modified>
</cp:coreProperties>
</file>