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1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9CEE-EC72-C542-B980-E7C5BF13DFBA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0683-41F1-FA4E-B534-75C4F709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5733" y="4076988"/>
            <a:ext cx="239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faute</a:t>
            </a:r>
            <a:endParaRPr lang="en-US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2661920" y="1671321"/>
            <a:ext cx="3334561" cy="1833880"/>
          </a:xfrm>
        </p:spPr>
      </p:pic>
    </p:spTree>
    <p:extLst>
      <p:ext uri="{BB962C8B-B14F-4D97-AF65-F5344CB8AC3E}">
        <p14:creationId xmlns:p14="http://schemas.microsoft.com/office/powerpoint/2010/main" val="270484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5733" y="4139452"/>
            <a:ext cx="2573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</a:t>
            </a:r>
            <a:r>
              <a:rPr lang="en-US" sz="2800" dirty="0" err="1" smtClean="0"/>
              <a:t>études</a:t>
            </a:r>
            <a:endParaRPr lang="en-US" sz="28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92" r="192"/>
          <a:stretch>
            <a:fillRect/>
          </a:stretch>
        </p:blipFill>
        <p:spPr>
          <a:xfrm>
            <a:off x="2499314" y="1610360"/>
            <a:ext cx="3515360" cy="1933313"/>
          </a:xfrm>
        </p:spPr>
      </p:pic>
    </p:spTree>
    <p:extLst>
      <p:ext uri="{BB962C8B-B14F-4D97-AF65-F5344CB8AC3E}">
        <p14:creationId xmlns:p14="http://schemas.microsoft.com/office/powerpoint/2010/main" val="155198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3115" y="4118632"/>
            <a:ext cx="2658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affaires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542" r="4542"/>
          <a:stretch>
            <a:fillRect/>
          </a:stretch>
        </p:blipFill>
        <p:spPr>
          <a:xfrm>
            <a:off x="2865120" y="1671320"/>
            <a:ext cx="3759200" cy="2067415"/>
          </a:xfrm>
        </p:spPr>
      </p:pic>
    </p:spTree>
    <p:extLst>
      <p:ext uri="{BB962C8B-B14F-4D97-AF65-F5344CB8AC3E}">
        <p14:creationId xmlns:p14="http://schemas.microsoft.com/office/powerpoint/2010/main" val="157062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9014" y="4076989"/>
            <a:ext cx="2367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un match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>
          <a:xfrm>
            <a:off x="2631440" y="1671321"/>
            <a:ext cx="3525520" cy="1938900"/>
          </a:xfrm>
        </p:spPr>
      </p:pic>
    </p:spTree>
    <p:extLst>
      <p:ext uri="{BB962C8B-B14F-4D97-AF65-F5344CB8AC3E}">
        <p14:creationId xmlns:p14="http://schemas.microsoft.com/office/powerpoint/2010/main" val="18781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52295" y="4170685"/>
            <a:ext cx="2346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du tennis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2718223" y="1783080"/>
            <a:ext cx="3505200" cy="1927725"/>
          </a:xfrm>
        </p:spPr>
      </p:pic>
    </p:spTree>
    <p:extLst>
      <p:ext uri="{BB962C8B-B14F-4D97-AF65-F5344CB8AC3E}">
        <p14:creationId xmlns:p14="http://schemas.microsoft.com/office/powerpoint/2010/main" val="167574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5987" y="3971538"/>
            <a:ext cx="2211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du sport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2595" r="12595"/>
          <a:stretch>
            <a:fillRect/>
          </a:stretch>
        </p:blipFill>
        <p:spPr>
          <a:xfrm>
            <a:off x="2814320" y="1803401"/>
            <a:ext cx="3423920" cy="1883024"/>
          </a:xfrm>
        </p:spPr>
      </p:pic>
    </p:spTree>
    <p:extLst>
      <p:ext uri="{BB962C8B-B14F-4D97-AF65-F5344CB8AC3E}">
        <p14:creationId xmlns:p14="http://schemas.microsoft.com/office/powerpoint/2010/main" val="23851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757680"/>
            <a:ext cx="3911600" cy="208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733" y="4233148"/>
            <a:ext cx="300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 la natation</a:t>
            </a:r>
          </a:p>
        </p:txBody>
      </p:sp>
    </p:spTree>
    <p:extLst>
      <p:ext uri="{BB962C8B-B14F-4D97-AF65-F5344CB8AC3E}">
        <p14:creationId xmlns:p14="http://schemas.microsoft.com/office/powerpoint/2010/main" val="358838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3115" y="3431530"/>
            <a:ext cx="24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un voyage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5969" b="25969"/>
          <a:stretch>
            <a:fillRect/>
          </a:stretch>
        </p:blipFill>
        <p:spPr>
          <a:xfrm>
            <a:off x="2507270" y="1671321"/>
            <a:ext cx="4135120" cy="1322536"/>
          </a:xfrm>
        </p:spPr>
      </p:pic>
    </p:spTree>
    <p:extLst>
      <p:ext uri="{BB962C8B-B14F-4D97-AF65-F5344CB8AC3E}">
        <p14:creationId xmlns:p14="http://schemas.microsoft.com/office/powerpoint/2010/main" val="97006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6299" y="4118631"/>
            <a:ext cx="33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</a:t>
            </a:r>
            <a:r>
              <a:rPr lang="en-US" sz="2800" dirty="0" err="1" smtClean="0"/>
              <a:t>une</a:t>
            </a:r>
            <a:r>
              <a:rPr lang="en-US" sz="2800" dirty="0" smtClean="0"/>
              <a:t> promenade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52" b="9052"/>
          <a:stretch>
            <a:fillRect/>
          </a:stretch>
        </p:blipFill>
        <p:spPr>
          <a:xfrm>
            <a:off x="2555606" y="1538211"/>
            <a:ext cx="3852997" cy="2118999"/>
          </a:xfrm>
        </p:spPr>
      </p:pic>
    </p:spTree>
    <p:extLst>
      <p:ext uri="{BB962C8B-B14F-4D97-AF65-F5344CB8AC3E}">
        <p14:creationId xmlns:p14="http://schemas.microsoft.com/office/powerpoint/2010/main" val="139270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5733" y="4233148"/>
            <a:ext cx="2505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le ménage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154" b="11154"/>
          <a:stretch>
            <a:fillRect/>
          </a:stretch>
        </p:blipFill>
        <p:spPr>
          <a:xfrm>
            <a:off x="2296160" y="1600201"/>
            <a:ext cx="4003040" cy="2201518"/>
          </a:xfrm>
        </p:spPr>
      </p:pic>
    </p:spTree>
    <p:extLst>
      <p:ext uri="{BB962C8B-B14F-4D97-AF65-F5344CB8AC3E}">
        <p14:creationId xmlns:p14="http://schemas.microsoft.com/office/powerpoint/2010/main" val="198361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8761" y="4229171"/>
            <a:ext cx="316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</a:t>
            </a:r>
            <a:r>
              <a:rPr lang="en-US" sz="2800" dirty="0" err="1" smtClean="0"/>
              <a:t>économies</a:t>
            </a:r>
            <a:endParaRPr lang="en-US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13" b="7613"/>
          <a:stretch>
            <a:fillRect/>
          </a:stretch>
        </p:blipFill>
        <p:spPr>
          <a:xfrm>
            <a:off x="2638262" y="1742441"/>
            <a:ext cx="3611669" cy="1986279"/>
          </a:xfrm>
        </p:spPr>
      </p:pic>
    </p:spTree>
    <p:extLst>
      <p:ext uri="{BB962C8B-B14F-4D97-AF65-F5344CB8AC3E}">
        <p14:creationId xmlns:p14="http://schemas.microsoft.com/office/powerpoint/2010/main" val="34966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10655" y="4149863"/>
            <a:ext cx="2692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courses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992" b="11992"/>
          <a:stretch>
            <a:fillRect/>
          </a:stretch>
        </p:blipFill>
        <p:spPr>
          <a:xfrm>
            <a:off x="1604619" y="1600200"/>
            <a:ext cx="3870960" cy="21288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20" y="1237561"/>
            <a:ext cx="1673136" cy="24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5733" y="4129042"/>
            <a:ext cx="27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</a:t>
            </a:r>
            <a:r>
              <a:rPr lang="en-US" sz="2800" dirty="0" err="1" smtClean="0"/>
              <a:t>corvées</a:t>
            </a:r>
            <a:endParaRPr lang="en-US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2631440" y="1783081"/>
            <a:ext cx="3647440" cy="2005952"/>
          </a:xfrm>
        </p:spPr>
      </p:pic>
    </p:spTree>
    <p:extLst>
      <p:ext uri="{BB962C8B-B14F-4D97-AF65-F5344CB8AC3E}">
        <p14:creationId xmlns:p14="http://schemas.microsoft.com/office/powerpoint/2010/main" val="356625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+ expressions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83526" y="4097810"/>
            <a:ext cx="2644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Faire des devoirs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590" r="1590"/>
          <a:stretch>
            <a:fillRect/>
          </a:stretch>
        </p:blipFill>
        <p:spPr>
          <a:xfrm>
            <a:off x="3085733" y="1925320"/>
            <a:ext cx="3037840" cy="1670695"/>
          </a:xfrm>
        </p:spPr>
      </p:pic>
    </p:spTree>
    <p:extLst>
      <p:ext uri="{BB962C8B-B14F-4D97-AF65-F5344CB8AC3E}">
        <p14:creationId xmlns:p14="http://schemas.microsoft.com/office/powerpoint/2010/main" val="2922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88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  <vt:lpstr>Faire + expressions</vt:lpstr>
    </vt:vector>
  </TitlesOfParts>
  <Company>Western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+ expressions</dc:title>
  <dc:creator>WKU Faculty Staff</dc:creator>
  <cp:lastModifiedBy>Nathan Love</cp:lastModifiedBy>
  <cp:revision>9</cp:revision>
  <dcterms:created xsi:type="dcterms:W3CDTF">2013-11-13T13:30:35Z</dcterms:created>
  <dcterms:modified xsi:type="dcterms:W3CDTF">2013-11-14T11:36:46Z</dcterms:modified>
</cp:coreProperties>
</file>