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0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3680-A5AA-0F41-A10E-4422894201BF}" type="datetimeFigureOut">
              <a:rPr lang="en-US" smtClean="0"/>
              <a:t>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: </a:t>
            </a:r>
            <a:r>
              <a:rPr lang="en-US" dirty="0" err="1" smtClean="0"/>
              <a:t>être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 </a:t>
            </a:r>
            <a:r>
              <a:rPr lang="en-US" dirty="0" err="1" smtClean="0"/>
              <a:t>présent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9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smtClean="0"/>
              <a:t>au </a:t>
            </a:r>
            <a:r>
              <a:rPr lang="en-US" dirty="0" err="1" smtClean="0"/>
              <a:t>présent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1. </a:t>
            </a:r>
            <a:r>
              <a:rPr lang="en-US" sz="2800" dirty="0"/>
              <a:t>Madame Vincent </a:t>
            </a:r>
            <a:r>
              <a:rPr lang="en-US" sz="2800" b="1" dirty="0" err="1"/>
              <a:t>est</a:t>
            </a:r>
            <a:r>
              <a:rPr lang="en-US" sz="2800" dirty="0"/>
              <a:t> </a:t>
            </a:r>
            <a:r>
              <a:rPr lang="en-US" sz="2800" smtClean="0"/>
              <a:t>professeur</a:t>
            </a:r>
            <a:r>
              <a:rPr lang="en-US" sz="2800" smtClean="0"/>
              <a:t>.</a:t>
            </a:r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/>
              <a:t>Monsieur et Madame Lenoir </a:t>
            </a:r>
            <a:r>
              <a:rPr lang="en-US" sz="2800" b="1" dirty="0" err="1"/>
              <a:t>sont</a:t>
            </a:r>
            <a:r>
              <a:rPr lang="en-US" sz="2800" dirty="0"/>
              <a:t> </a:t>
            </a:r>
            <a:r>
              <a:rPr lang="en-US" sz="2800" dirty="0" err="1"/>
              <a:t>américains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3</a:t>
            </a:r>
            <a:r>
              <a:rPr lang="en-US" sz="2800" dirty="0" smtClean="0"/>
              <a:t>. </a:t>
            </a:r>
            <a:r>
              <a:rPr lang="en-US" sz="2800" dirty="0" err="1"/>
              <a:t>Vous</a:t>
            </a:r>
            <a:r>
              <a:rPr lang="en-US" sz="2800" dirty="0"/>
              <a:t> </a:t>
            </a:r>
            <a:r>
              <a:rPr lang="en-US" sz="2800" b="1" dirty="0" err="1"/>
              <a:t>êtes</a:t>
            </a:r>
            <a:r>
              <a:rPr lang="en-US" sz="2800" dirty="0"/>
              <a:t> </a:t>
            </a:r>
            <a:r>
              <a:rPr lang="en-US" sz="2800" dirty="0" err="1"/>
              <a:t>catholique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4</a:t>
            </a:r>
            <a:r>
              <a:rPr lang="en-US" sz="2800" dirty="0" smtClean="0"/>
              <a:t>. </a:t>
            </a:r>
            <a:r>
              <a:rPr lang="en-US" sz="2800" dirty="0" err="1"/>
              <a:t>Tu</a:t>
            </a:r>
            <a:r>
              <a:rPr lang="en-US" sz="2800" dirty="0"/>
              <a:t> </a:t>
            </a:r>
            <a:r>
              <a:rPr lang="en-US" sz="2800" b="1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socialiste</a:t>
            </a:r>
            <a:r>
              <a:rPr lang="en-US" sz="2800" dirty="0"/>
              <a:t>?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5. </a:t>
            </a:r>
            <a:r>
              <a:rPr lang="en-US" sz="2800" dirty="0"/>
              <a:t>Nous </a:t>
            </a:r>
            <a:r>
              <a:rPr lang="en-US" sz="2800" b="1" dirty="0" err="1"/>
              <a:t>sommes</a:t>
            </a:r>
            <a:r>
              <a:rPr lang="en-US" sz="2800" dirty="0"/>
              <a:t> au café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400" dirty="0" smtClean="0"/>
              <a:t> (</a:t>
            </a:r>
            <a:r>
              <a:rPr lang="en-US" sz="2400" dirty="0" err="1"/>
              <a:t>Ensuite</a:t>
            </a:r>
            <a:r>
              <a:rPr lang="en-US" sz="2400" dirty="0"/>
              <a:t> au </a:t>
            </a:r>
            <a:r>
              <a:rPr lang="en-US" sz="2400" dirty="0" err="1"/>
              <a:t>négatif</a:t>
            </a:r>
            <a:r>
              <a:rPr lang="en-US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626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Dictée: être</vt:lpstr>
      <vt:lpstr>Être au présent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Dictée: avoir </dc:title>
  <dc:creator>WKU Faculty Staff</dc:creator>
  <cp:lastModifiedBy>WKU Faculty Staff</cp:lastModifiedBy>
  <cp:revision>6</cp:revision>
  <dcterms:created xsi:type="dcterms:W3CDTF">2014-02-17T14:48:46Z</dcterms:created>
  <dcterms:modified xsi:type="dcterms:W3CDTF">2016-02-03T14:08:03Z</dcterms:modified>
</cp:coreProperties>
</file>