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Chapitres</a:t>
            </a:r>
            <a:r>
              <a:rPr lang="en-US" dirty="0" smtClean="0"/>
              <a:t> 5 et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1: </a:t>
            </a:r>
            <a:r>
              <a:rPr lang="en-US" dirty="0" err="1" smtClean="0"/>
              <a:t>aller</a:t>
            </a:r>
            <a:r>
              <a:rPr lang="en-US" dirty="0" smtClean="0"/>
              <a:t> (</a:t>
            </a:r>
            <a:r>
              <a:rPr lang="en-US" dirty="0" err="1" smtClean="0"/>
              <a:t>présent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Je vais très bien merci, et toi ?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/>
              <a:t>Clémence et Alexis vont à la fac.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/>
              <a:t>Nous allons faire une promenade.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/>
              <a:t>Isabelle va avoir dix-huit ans.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/>
              <a:t>Tu vas au film français ce soir ?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/>
              <a:t>Vous allez où ? en Belgique ?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2: faire (</a:t>
            </a:r>
            <a:r>
              <a:rPr lang="en-US" dirty="0" err="1" smtClean="0"/>
              <a:t>présent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Qu’est-ce que vous faites?</a:t>
            </a:r>
            <a:endParaRPr lang="en-US" dirty="0"/>
          </a:p>
          <a:p>
            <a:pPr lvl="0"/>
            <a:r>
              <a:rPr lang="fr-FR" dirty="0"/>
              <a:t>Je fais une promenade.</a:t>
            </a:r>
            <a:endParaRPr lang="en-US" dirty="0"/>
          </a:p>
          <a:p>
            <a:pPr lvl="0"/>
            <a:r>
              <a:rPr lang="fr-FR" dirty="0"/>
              <a:t>Vous faites une promenade aujourd’hui ?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fr-FR" dirty="0" smtClean="0"/>
              <a:t>Mes </a:t>
            </a:r>
            <a:r>
              <a:rPr lang="fr-FR" dirty="0"/>
              <a:t>amis et moi, nous faisons une longue promenade.</a:t>
            </a:r>
            <a:r>
              <a:rPr lang="en-US" dirty="0"/>
              <a:t> </a:t>
            </a:r>
            <a:endParaRPr lang="en-US" dirty="0" smtClean="0"/>
          </a:p>
          <a:p>
            <a:r>
              <a:rPr lang="fr-FR" dirty="0"/>
              <a:t>Mais il ne fait pas beau.</a:t>
            </a:r>
            <a:endParaRPr lang="en-US" dirty="0"/>
          </a:p>
          <a:p>
            <a:pPr lvl="0"/>
            <a:r>
              <a:rPr lang="fr-FR" dirty="0"/>
              <a:t>Toi, tu ne fais </a:t>
            </a:r>
            <a:r>
              <a:rPr lang="fr-FR" dirty="0" smtClean="0"/>
              <a:t>jamais de promenade</a:t>
            </a:r>
            <a:r>
              <a:rPr lang="fr-FR" dirty="0"/>
              <a:t> 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 : </a:t>
            </a:r>
            <a:r>
              <a:rPr lang="en-US" dirty="0" err="1"/>
              <a:t>vocabulaire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Le philosophe </a:t>
            </a:r>
            <a:r>
              <a:rPr lang="en-US" dirty="0" err="1"/>
              <a:t>s'intéresse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philosophie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/>
              <a:t>L'historienne</a:t>
            </a:r>
            <a:r>
              <a:rPr lang="en-US" dirty="0"/>
              <a:t> </a:t>
            </a:r>
            <a:r>
              <a:rPr lang="en-US" dirty="0" err="1"/>
              <a:t>étudie</a:t>
            </a:r>
            <a:r>
              <a:rPr lang="en-US" dirty="0"/>
              <a:t> </a:t>
            </a:r>
            <a:r>
              <a:rPr lang="en-US" dirty="0" err="1" smtClean="0"/>
              <a:t>l’histoire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/>
              <a:t>L'artiste</a:t>
            </a:r>
            <a:r>
              <a:rPr lang="en-US" dirty="0"/>
              <a:t> </a:t>
            </a:r>
            <a:r>
              <a:rPr lang="en-US" dirty="0" err="1"/>
              <a:t>respecte</a:t>
            </a:r>
            <a:r>
              <a:rPr lang="en-US" dirty="0"/>
              <a:t> </a:t>
            </a:r>
            <a:r>
              <a:rPr lang="en-US" dirty="0" smtClean="0"/>
              <a:t>les beaux-arts.</a:t>
            </a:r>
          </a:p>
          <a:p>
            <a:pPr lvl="0"/>
            <a:r>
              <a:rPr lang="en-US" dirty="0"/>
              <a:t>Le </a:t>
            </a:r>
            <a:r>
              <a:rPr lang="en-US" dirty="0" err="1"/>
              <a:t>psychologue</a:t>
            </a:r>
            <a:r>
              <a:rPr lang="en-US" dirty="0"/>
              <a:t> </a:t>
            </a:r>
            <a:r>
              <a:rPr lang="en-US" dirty="0" err="1"/>
              <a:t>comprend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psychologie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Le </a:t>
            </a:r>
            <a:r>
              <a:rPr lang="en-US" dirty="0" err="1"/>
              <a:t>photographe</a:t>
            </a:r>
            <a:r>
              <a:rPr lang="en-US" dirty="0"/>
              <a:t>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prendre</a:t>
            </a:r>
            <a:r>
              <a:rPr lang="en-US" dirty="0"/>
              <a:t> </a:t>
            </a:r>
            <a:r>
              <a:rPr lang="en-US" dirty="0" smtClean="0"/>
              <a:t>des photos.</a:t>
            </a:r>
          </a:p>
          <a:p>
            <a:pPr lvl="0"/>
            <a:r>
              <a:rPr lang="en-US" dirty="0"/>
              <a:t>La femme </a:t>
            </a:r>
            <a:r>
              <a:rPr lang="en-US" dirty="0" err="1"/>
              <a:t>d'affaires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connaître</a:t>
            </a:r>
            <a:r>
              <a:rPr lang="en-US" dirty="0"/>
              <a:t> </a:t>
            </a:r>
            <a:r>
              <a:rPr lang="en-US" dirty="0" err="1" smtClean="0"/>
              <a:t>l’économie</a:t>
            </a:r>
            <a:r>
              <a:rPr lang="en-US" dirty="0" smtClean="0"/>
              <a:t> </a:t>
            </a:r>
            <a:r>
              <a:rPr lang="en-US" dirty="0" err="1" smtClean="0"/>
              <a:t>politique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</a:t>
            </a:r>
            <a:r>
              <a:rPr lang="en-US" dirty="0" smtClean="0"/>
              <a:t>4 </a:t>
            </a:r>
            <a:r>
              <a:rPr lang="en-US" dirty="0" smtClean="0"/>
              <a:t>: 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err="1"/>
              <a:t>Clémence</a:t>
            </a:r>
            <a:r>
              <a:rPr lang="en-US" dirty="0"/>
              <a:t> et Alexis </a:t>
            </a:r>
            <a:r>
              <a:rPr lang="en-US" b="1" i="1" dirty="0" err="1" smtClean="0"/>
              <a:t>ont</a:t>
            </a:r>
            <a:r>
              <a:rPr lang="en-US" b="1" i="1" dirty="0" smtClean="0"/>
              <a:t> </a:t>
            </a:r>
            <a:r>
              <a:rPr lang="en-US" b="1" i="1" dirty="0" err="1" smtClean="0"/>
              <a:t>étudié</a:t>
            </a:r>
            <a:r>
              <a:rPr lang="en-US" b="1" i="1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sociologie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b="1" i="1" dirty="0" err="1" smtClean="0"/>
              <a:t>avez</a:t>
            </a:r>
            <a:r>
              <a:rPr lang="en-US" b="1" i="1" dirty="0" smtClean="0"/>
              <a:t> </a:t>
            </a:r>
            <a:r>
              <a:rPr lang="en-US" b="1" i="1" dirty="0" err="1" smtClean="0"/>
              <a:t>cherché</a:t>
            </a:r>
            <a:r>
              <a:rPr lang="en-US" b="1" i="1" dirty="0" smtClean="0"/>
              <a:t> </a:t>
            </a:r>
            <a:r>
              <a:rPr lang="en-US" dirty="0" smtClean="0"/>
              <a:t>un </a:t>
            </a:r>
            <a:r>
              <a:rPr lang="en-US" dirty="0"/>
              <a:t>poste </a:t>
            </a:r>
            <a:r>
              <a:rPr lang="en-US" dirty="0" err="1"/>
              <a:t>dans</a:t>
            </a:r>
            <a:r>
              <a:rPr lang="en-US" dirty="0"/>
              <a:t> un </a:t>
            </a:r>
            <a:r>
              <a:rPr lang="en-US" dirty="0" err="1" smtClean="0"/>
              <a:t>magasin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Amy Guidry </a:t>
            </a:r>
            <a:r>
              <a:rPr lang="en-US" b="1" i="1" dirty="0" smtClean="0"/>
              <a:t>a </a:t>
            </a:r>
            <a:r>
              <a:rPr lang="en-US" b="1" i="1" dirty="0" err="1" smtClean="0"/>
              <a:t>choisi</a:t>
            </a:r>
            <a:r>
              <a:rPr lang="en-US" b="1" i="1" dirty="0" smtClean="0"/>
              <a:t> </a:t>
            </a:r>
            <a:r>
              <a:rPr lang="en-US" dirty="0" smtClean="0"/>
              <a:t>un </a:t>
            </a:r>
            <a:r>
              <a:rPr lang="en-US" dirty="0"/>
              <a:t>stage </a:t>
            </a:r>
            <a:r>
              <a:rPr lang="en-US" dirty="0" smtClean="0"/>
              <a:t>utile.</a:t>
            </a:r>
          </a:p>
          <a:p>
            <a:pPr lvl="0"/>
            <a:r>
              <a:rPr lang="en-US" dirty="0"/>
              <a:t>Hans </a:t>
            </a:r>
            <a:r>
              <a:rPr lang="en-US" dirty="0" err="1"/>
              <a:t>Gunder</a:t>
            </a:r>
            <a:r>
              <a:rPr lang="en-US" dirty="0"/>
              <a:t> </a:t>
            </a:r>
            <a:r>
              <a:rPr lang="en-US" b="1" i="1" dirty="0" smtClean="0"/>
              <a:t>a </a:t>
            </a:r>
            <a:r>
              <a:rPr lang="en-US" b="1" i="1" dirty="0" err="1" smtClean="0"/>
              <a:t>travaillé</a:t>
            </a:r>
            <a:r>
              <a:rPr lang="en-US" b="1" i="1" dirty="0" smtClean="0"/>
              <a:t> </a:t>
            </a:r>
            <a:r>
              <a:rPr lang="en-US" dirty="0" smtClean="0"/>
              <a:t>pour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entreprise</a:t>
            </a:r>
            <a:r>
              <a:rPr lang="en-US" dirty="0"/>
              <a:t> </a:t>
            </a:r>
            <a:r>
              <a:rPr lang="en-US" dirty="0" err="1" smtClean="0"/>
              <a:t>vinicole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J’</a:t>
            </a:r>
            <a:r>
              <a:rPr lang="en-US" b="1" i="1" dirty="0" err="1" smtClean="0"/>
              <a:t>ai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consulté</a:t>
            </a:r>
            <a:r>
              <a:rPr lang="en-US" b="1" i="1" dirty="0" smtClean="0"/>
              <a:t> </a:t>
            </a:r>
            <a:r>
              <a:rPr lang="en-US" dirty="0"/>
              <a:t>les </a:t>
            </a:r>
            <a:r>
              <a:rPr lang="en-US" dirty="0" err="1"/>
              <a:t>annonces</a:t>
            </a:r>
            <a:r>
              <a:rPr lang="en-US" dirty="0"/>
              <a:t> </a:t>
            </a:r>
            <a:r>
              <a:rPr lang="en-US" dirty="0" err="1" smtClean="0"/>
              <a:t>d'emploi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b="1" i="1" dirty="0" err="1" smtClean="0"/>
              <a:t>ont</a:t>
            </a:r>
            <a:r>
              <a:rPr lang="en-US" b="1" i="1" dirty="0" smtClean="0"/>
              <a:t> </a:t>
            </a:r>
            <a:r>
              <a:rPr lang="en-US" b="1" i="1" dirty="0" err="1" smtClean="0"/>
              <a:t>trouvé</a:t>
            </a:r>
            <a:r>
              <a:rPr lang="en-US" b="1" i="1" dirty="0" smtClean="0"/>
              <a:t> </a:t>
            </a:r>
            <a:r>
              <a:rPr lang="en-US" dirty="0" smtClean="0"/>
              <a:t>un </a:t>
            </a:r>
            <a:r>
              <a:rPr lang="en-US" dirty="0"/>
              <a:t>stage </a:t>
            </a:r>
            <a:r>
              <a:rPr lang="en-US" dirty="0" err="1" smtClean="0"/>
              <a:t>rapidement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4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139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Dictées</vt:lpstr>
      <vt:lpstr>Dictée 1: aller (présent)</vt:lpstr>
      <vt:lpstr>Dictée 2: faire (présent)</vt:lpstr>
      <vt:lpstr>Dictée 3 : vocabulaire</vt:lpstr>
      <vt:lpstr>Dictée 4 : passé composé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Nathan Love</cp:lastModifiedBy>
  <cp:revision>6</cp:revision>
  <dcterms:created xsi:type="dcterms:W3CDTF">2014-02-20T16:04:43Z</dcterms:created>
  <dcterms:modified xsi:type="dcterms:W3CDTF">2016-11-01T11:36:31Z</dcterms:modified>
</cp:coreProperties>
</file>