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E13AF-2DB8-F24A-B146-5C380CAFDF91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477BA-7942-C046-91FE-5F36F1819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47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1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2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2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9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2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5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9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4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0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F1E8-BDE0-634C-857D-1441E6A80CD9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DAE3-154A-C34D-9ACF-F4D936822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5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 </a:t>
            </a:r>
            <a:r>
              <a:rPr lang="en-US" dirty="0" err="1" smtClean="0"/>
              <a:t>partitif</a:t>
            </a:r>
            <a:r>
              <a:rPr lang="en-US" dirty="0" smtClean="0"/>
              <a:t> (</a:t>
            </a:r>
            <a:r>
              <a:rPr lang="en-US" dirty="0" err="1" smtClean="0"/>
              <a:t>quantité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600201"/>
            <a:ext cx="2915920" cy="67564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l’</a:t>
            </a:r>
            <a:r>
              <a:rPr lang="en-US" dirty="0" err="1" smtClean="0"/>
              <a:t>argent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16960" y="1600201"/>
            <a:ext cx="4287520" cy="67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strike="sngStrike" dirty="0" err="1" smtClean="0"/>
              <a:t>quantité</a:t>
            </a:r>
            <a:r>
              <a:rPr lang="en-US" dirty="0" smtClean="0"/>
              <a:t> article </a:t>
            </a:r>
            <a:r>
              <a:rPr lang="en-US" dirty="0" err="1" smtClean="0"/>
              <a:t>défini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6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600201"/>
            <a:ext cx="3698240" cy="675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de </a:t>
            </a:r>
            <a:r>
              <a:rPr lang="en-US" b="1" dirty="0" err="1" smtClean="0">
                <a:solidFill>
                  <a:srgbClr val="0000FF"/>
                </a:solidFill>
              </a:rPr>
              <a:t>l’</a:t>
            </a:r>
            <a:r>
              <a:rPr lang="en-US" dirty="0" err="1" smtClean="0"/>
              <a:t>argent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99280" y="1600201"/>
            <a:ext cx="4287520" cy="675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quantité</a:t>
            </a:r>
            <a:r>
              <a:rPr lang="en-US" dirty="0" smtClean="0"/>
              <a:t> = article </a:t>
            </a:r>
            <a:r>
              <a:rPr lang="en-US" dirty="0" err="1" smtClean="0"/>
              <a:t>partitif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5282"/>
            <a:ext cx="4724400" cy="675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Oui</a:t>
            </a:r>
            <a:r>
              <a:rPr lang="en-US" sz="2800" dirty="0" smtClean="0"/>
              <a:t>, </a:t>
            </a:r>
            <a:r>
              <a:rPr lang="en-US" sz="2800" dirty="0" err="1" smtClean="0"/>
              <a:t>j’ai</a:t>
            </a:r>
            <a:r>
              <a:rPr lang="en-US" sz="2800" dirty="0" smtClean="0"/>
              <a:t> beaucoup </a:t>
            </a:r>
            <a:r>
              <a:rPr lang="en-US" sz="2800" b="1" dirty="0" err="1" smtClean="0">
                <a:solidFill>
                  <a:srgbClr val="0000FF"/>
                </a:solidFill>
              </a:rPr>
              <a:t>d’</a:t>
            </a:r>
            <a:r>
              <a:rPr lang="en-US" sz="2800" dirty="0" err="1" smtClean="0"/>
              <a:t>argent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0320" y="1600201"/>
            <a:ext cx="3586480" cy="67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quantité</a:t>
            </a:r>
            <a:r>
              <a:rPr lang="en-US" sz="2800" dirty="0" smtClean="0"/>
              <a:t> = </a:t>
            </a:r>
            <a:r>
              <a:rPr lang="en-US" sz="2800" i="1" dirty="0" smtClean="0"/>
              <a:t>beaucoup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270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5282"/>
            <a:ext cx="4724400" cy="675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Oui</a:t>
            </a:r>
            <a:r>
              <a:rPr lang="en-US" sz="2800" dirty="0" smtClean="0"/>
              <a:t>, </a:t>
            </a:r>
            <a:r>
              <a:rPr lang="en-US" sz="2800" dirty="0" err="1" smtClean="0"/>
              <a:t>j’ai</a:t>
            </a:r>
            <a:r>
              <a:rPr lang="en-US" sz="2800" dirty="0" smtClean="0"/>
              <a:t> beaucoup </a:t>
            </a:r>
            <a:r>
              <a:rPr lang="en-US" sz="2800" b="1" dirty="0" err="1" smtClean="0">
                <a:solidFill>
                  <a:srgbClr val="0000FF"/>
                </a:solidFill>
              </a:rPr>
              <a:t>d’</a:t>
            </a:r>
            <a:r>
              <a:rPr lang="en-US" sz="2800" dirty="0" err="1" smtClean="0"/>
              <a:t>argent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0320" y="1600201"/>
            <a:ext cx="3586480" cy="67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quantité</a:t>
            </a:r>
            <a:r>
              <a:rPr lang="en-US" sz="2800" dirty="0" smtClean="0"/>
              <a:t> = </a:t>
            </a:r>
            <a:r>
              <a:rPr lang="en-US" sz="2800" i="1" dirty="0" smtClean="0"/>
              <a:t>beaucoup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655063"/>
            <a:ext cx="4724400" cy="67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err="1" smtClean="0"/>
              <a:t>Oui</a:t>
            </a:r>
            <a:r>
              <a:rPr lang="en-US" sz="2800" dirty="0" smtClean="0"/>
              <a:t>, </a:t>
            </a:r>
            <a:r>
              <a:rPr lang="en-US" sz="2800" dirty="0" err="1" smtClean="0"/>
              <a:t>j’aime</a:t>
            </a:r>
            <a:r>
              <a:rPr lang="en-US" sz="2800" dirty="0" smtClean="0"/>
              <a:t> beaucoup </a:t>
            </a:r>
            <a:r>
              <a:rPr lang="en-US" sz="2800" b="1" dirty="0" err="1" smtClean="0">
                <a:solidFill>
                  <a:srgbClr val="0000FF"/>
                </a:solidFill>
              </a:rPr>
              <a:t>l’</a:t>
            </a:r>
            <a:r>
              <a:rPr lang="en-US" sz="2800" dirty="0" err="1" smtClean="0"/>
              <a:t>argent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81600" y="3680466"/>
            <a:ext cx="3586480" cy="675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strike="sngStrike" dirty="0" err="1" smtClean="0"/>
              <a:t>quantité</a:t>
            </a:r>
            <a:r>
              <a:rPr lang="en-US" sz="2800" dirty="0" smtClean="0"/>
              <a:t> = article </a:t>
            </a:r>
            <a:r>
              <a:rPr lang="en-US" sz="2800" dirty="0" err="1" smtClean="0"/>
              <a:t>défini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1600" y="2275841"/>
            <a:ext cx="3586480" cy="67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beaucoup </a:t>
            </a:r>
            <a:r>
              <a:rPr lang="en-US" sz="2800" b="1" dirty="0" err="1" smtClean="0"/>
              <a:t>d’argent</a:t>
            </a:r>
            <a:endParaRPr lang="en-US" sz="28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81600" y="2938787"/>
            <a:ext cx="3586480" cy="67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err="1" smtClean="0"/>
              <a:t>aime</a:t>
            </a:r>
            <a:r>
              <a:rPr lang="en-US" sz="2800" b="1" dirty="0" smtClean="0"/>
              <a:t> beaucoup 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4056674" y="2480272"/>
            <a:ext cx="4154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Wingdings"/>
                <a:ea typeface="Wingdings"/>
                <a:cs typeface="Wingdings"/>
              </a:rPr>
              <a:t></a:t>
            </a:r>
          </a:p>
          <a:p>
            <a:endParaRPr lang="en-US" b="0" i="0" dirty="0" smtClean="0">
              <a:latin typeface="Wingdings"/>
              <a:ea typeface="Wingdings"/>
              <a:cs typeface="Wingdings"/>
            </a:endParaRPr>
          </a:p>
          <a:p>
            <a:r>
              <a:rPr lang="en-US" b="0" i="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</p:txBody>
      </p:sp>
      <p:sp>
        <p:nvSpPr>
          <p:cNvPr id="11" name="Block Arc 10"/>
          <p:cNvSpPr/>
          <p:nvPr/>
        </p:nvSpPr>
        <p:spPr>
          <a:xfrm>
            <a:off x="1808480" y="3495042"/>
            <a:ext cx="1198880" cy="596894"/>
          </a:xfrm>
          <a:prstGeom prst="blockArc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/>
        </p:nvSpPr>
        <p:spPr>
          <a:xfrm>
            <a:off x="2743200" y="1435421"/>
            <a:ext cx="1198880" cy="596894"/>
          </a:xfrm>
          <a:prstGeom prst="blockArc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5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5282"/>
            <a:ext cx="4724400" cy="675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Moi</a:t>
            </a:r>
            <a:r>
              <a:rPr lang="en-US" sz="2800" dirty="0" smtClean="0"/>
              <a:t>, je </a:t>
            </a:r>
            <a:r>
              <a:rPr lang="en-US" sz="2800" dirty="0" err="1" smtClean="0"/>
              <a:t>n’ai</a:t>
            </a:r>
            <a:r>
              <a:rPr lang="en-US" sz="2800" dirty="0" smtClean="0"/>
              <a:t> pas </a:t>
            </a:r>
            <a:r>
              <a:rPr lang="en-US" sz="2800" b="1" dirty="0" err="1" smtClean="0">
                <a:solidFill>
                  <a:srgbClr val="0000FF"/>
                </a:solidFill>
              </a:rPr>
              <a:t>d’</a:t>
            </a:r>
            <a:r>
              <a:rPr lang="en-US" sz="2800" dirty="0" err="1" smtClean="0"/>
              <a:t>argent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0320" y="1600201"/>
            <a:ext cx="3586480" cy="67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quantité</a:t>
            </a:r>
            <a:r>
              <a:rPr lang="en-US" sz="2800" dirty="0" smtClean="0"/>
              <a:t> = 0)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8320" y="2194564"/>
            <a:ext cx="4724400" cy="67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Je </a:t>
            </a:r>
            <a:r>
              <a:rPr lang="en-US" sz="2800" dirty="0" err="1" smtClean="0"/>
              <a:t>suis</a:t>
            </a:r>
            <a:r>
              <a:rPr lang="en-US" sz="2800" dirty="0" smtClean="0"/>
              <a:t> </a:t>
            </a:r>
            <a:r>
              <a:rPr lang="en-US" sz="2800" dirty="0" err="1" smtClean="0"/>
              <a:t>fauché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52320" y="3454408"/>
            <a:ext cx="5689600" cy="675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Ça</a:t>
            </a:r>
            <a:r>
              <a:rPr lang="en-US" sz="2800" dirty="0" smtClean="0">
                <a:solidFill>
                  <a:srgbClr val="FF0000"/>
                </a:solidFill>
              </a:rPr>
              <a:t> y est.  La </a:t>
            </a:r>
            <a:r>
              <a:rPr lang="en-US" sz="2800" dirty="0" err="1" smtClean="0">
                <a:solidFill>
                  <a:srgbClr val="FF0000"/>
                </a:solidFill>
              </a:rPr>
              <a:t>présentation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terminée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89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Article partitif (quantité)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Kentucky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partitif (quantité)</dc:title>
  <dc:creator>WKU Faculty Staff</dc:creator>
  <cp:lastModifiedBy>Nathan Love</cp:lastModifiedBy>
  <cp:revision>6</cp:revision>
  <cp:lastPrinted>2015-02-05T14:37:57Z</cp:lastPrinted>
  <dcterms:created xsi:type="dcterms:W3CDTF">2015-02-05T14:02:58Z</dcterms:created>
  <dcterms:modified xsi:type="dcterms:W3CDTF">2017-05-04T14:47:38Z</dcterms:modified>
</cp:coreProperties>
</file>