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A573-DEC0-4178-91A0-7A28853A215A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4792-7F4E-49EE-AE95-99F0B2D188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04" t="8089" r="12963" b="16718"/>
          <a:stretch>
            <a:fillRect/>
          </a:stretch>
        </p:blipFill>
        <p:spPr bwMode="auto">
          <a:xfrm>
            <a:off x="2667000" y="1905000"/>
            <a:ext cx="342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228600"/>
            <a:ext cx="67143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Roland à la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cathédrale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b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 Chartres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631" r="7656" b="18152"/>
          <a:stretch>
            <a:fillRect/>
          </a:stretch>
        </p:blipFill>
        <p:spPr bwMode="auto">
          <a:xfrm>
            <a:off x="2286000" y="152400"/>
            <a:ext cx="419582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295400" y="1752600"/>
            <a:ext cx="8382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629400" y="1828800"/>
            <a:ext cx="6858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57400" y="609600"/>
            <a:ext cx="15240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029200" y="3581400"/>
            <a:ext cx="16002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019800" y="5257800"/>
            <a:ext cx="12954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19200" y="4038600"/>
            <a:ext cx="14478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8800" y="5867400"/>
            <a:ext cx="14478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22860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Chrétien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Sarrasin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" y="1295400"/>
            <a:ext cx="20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Roland et </a:t>
            </a:r>
            <a:r>
              <a:rPr lang="en-US" dirty="0" err="1" smtClean="0"/>
              <a:t>Baudouin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914400"/>
            <a:ext cx="210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Baudouin</a:t>
            </a:r>
            <a:r>
              <a:rPr lang="en-US" dirty="0" smtClean="0"/>
              <a:t> </a:t>
            </a:r>
            <a:r>
              <a:rPr lang="en-US" dirty="0" err="1" smtClean="0"/>
              <a:t>annonce</a:t>
            </a:r>
            <a:r>
              <a:rPr lang="en-US" dirty="0" smtClean="0"/>
              <a:t> à</a:t>
            </a:r>
            <a:br>
              <a:rPr lang="en-US" dirty="0" smtClean="0"/>
            </a:br>
            <a:r>
              <a:rPr lang="en-US" dirty="0" smtClean="0"/>
              <a:t>Charles la mort de</a:t>
            </a:r>
            <a:br>
              <a:rPr lang="en-US" dirty="0" smtClean="0"/>
            </a:br>
            <a:r>
              <a:rPr lang="en-US" dirty="0" smtClean="0"/>
              <a:t>Roland.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05600" y="3048000"/>
            <a:ext cx="2225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Roland avec </a:t>
            </a:r>
            <a:r>
              <a:rPr lang="en-US" dirty="0" err="1" smtClean="0"/>
              <a:t>Durendal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 </a:t>
            </a:r>
            <a:r>
              <a:rPr lang="en-US" dirty="0" err="1" smtClean="0"/>
              <a:t>l’olifant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4876800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Charles </a:t>
            </a:r>
            <a:r>
              <a:rPr lang="en-US" dirty="0" err="1" smtClean="0"/>
              <a:t>passe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 </a:t>
            </a:r>
            <a:r>
              <a:rPr lang="en-US" dirty="0" err="1" smtClean="0"/>
              <a:t>Pyrénées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3352800"/>
            <a:ext cx="1497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Roland </a:t>
            </a:r>
            <a:r>
              <a:rPr lang="en-US" dirty="0" err="1" smtClean="0"/>
              <a:t>tue</a:t>
            </a:r>
            <a:r>
              <a:rPr lang="en-US" dirty="0" smtClean="0"/>
              <a:t> un</a:t>
            </a:r>
            <a:br>
              <a:rPr lang="en-US" dirty="0" smtClean="0"/>
            </a:br>
            <a:r>
              <a:rPr lang="en-US" dirty="0" err="1" smtClean="0"/>
              <a:t>roi</a:t>
            </a:r>
            <a:r>
              <a:rPr lang="en-US" dirty="0" smtClean="0"/>
              <a:t> </a:t>
            </a:r>
            <a:r>
              <a:rPr lang="en-US" dirty="0" err="1" smtClean="0"/>
              <a:t>sarrasin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" y="5486400"/>
            <a:ext cx="1653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Charles </a:t>
            </a:r>
            <a:r>
              <a:rPr lang="en-US" dirty="0" err="1" smtClean="0"/>
              <a:t>entend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messe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38100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Roland avec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Durendal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et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l’oliphant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85800"/>
            <a:ext cx="4232758" cy="310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44196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Chrétien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contre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Sarrasin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524001" y="304800"/>
            <a:ext cx="575843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44196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Roland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tue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un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sarrasin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3289300" cy="415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44196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Roland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tue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un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sarrasin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3289300" cy="415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41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Western Kentucky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 and Computing Support</dc:creator>
  <cp:lastModifiedBy>Network and Computing Support</cp:lastModifiedBy>
  <cp:revision>9</cp:revision>
  <dcterms:created xsi:type="dcterms:W3CDTF">2011-09-02T22:37:41Z</dcterms:created>
  <dcterms:modified xsi:type="dcterms:W3CDTF">2011-09-02T23:14:58Z</dcterms:modified>
</cp:coreProperties>
</file>