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7CD-132A-40DD-B6F3-ABC1B86494A2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6332-6D61-4284-A870-217BA50E2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7CD-132A-40DD-B6F3-ABC1B86494A2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6332-6D61-4284-A870-217BA50E2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7CD-132A-40DD-B6F3-ABC1B86494A2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6332-6D61-4284-A870-217BA50E2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7CD-132A-40DD-B6F3-ABC1B86494A2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6332-6D61-4284-A870-217BA50E2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7CD-132A-40DD-B6F3-ABC1B86494A2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6332-6D61-4284-A870-217BA50E2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7CD-132A-40DD-B6F3-ABC1B86494A2}" type="datetimeFigureOut">
              <a:rPr lang="en-US" smtClean="0"/>
              <a:t>8/29/13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6332-6D61-4284-A870-217BA50E2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7CD-132A-40DD-B6F3-ABC1B86494A2}" type="datetimeFigureOut">
              <a:rPr lang="en-US" smtClean="0"/>
              <a:t>8/29/13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6332-6D61-4284-A870-217BA50E2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7CD-132A-40DD-B6F3-ABC1B86494A2}" type="datetimeFigureOut">
              <a:rPr lang="en-US" smtClean="0"/>
              <a:t>8/29/13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6332-6D61-4284-A870-217BA50E2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7CD-132A-40DD-B6F3-ABC1B86494A2}" type="datetimeFigureOut">
              <a:rPr lang="en-US" smtClean="0"/>
              <a:t>8/29/13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6332-6D61-4284-A870-217BA50E2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7CD-132A-40DD-B6F3-ABC1B86494A2}" type="datetimeFigureOut">
              <a:rPr lang="en-US" smtClean="0"/>
              <a:t>8/29/13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6332-6D61-4284-A870-217BA50E2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7CD-132A-40DD-B6F3-ABC1B86494A2}" type="datetimeFigureOut">
              <a:rPr lang="en-US" smtClean="0"/>
              <a:t>8/29/13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6332-6D61-4284-A870-217BA50E2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857CD-132A-40DD-B6F3-ABC1B86494A2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6332-6D61-4284-A870-217BA50E2D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2.gif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2.gif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Emilie, Alexis, Clémence, </a:t>
            </a:r>
            <a:r>
              <a:rPr lang="fr-FR" dirty="0" err="1" smtClean="0"/>
              <a:t>Sélim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Au café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vous?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Vous êtes d’où, de Bowling Green?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[où – ‘</a:t>
            </a:r>
            <a:r>
              <a:rPr lang="fr-FR" i="1" dirty="0" err="1" smtClean="0">
                <a:solidFill>
                  <a:srgbClr val="FF0000"/>
                </a:solidFill>
              </a:rPr>
              <a:t>where</a:t>
            </a:r>
            <a:r>
              <a:rPr lang="fr-FR" dirty="0" smtClean="0">
                <a:solidFill>
                  <a:srgbClr val="FF0000"/>
                </a:solidFill>
              </a:rPr>
              <a:t>’ ; d’où – ‘</a:t>
            </a:r>
            <a:r>
              <a:rPr lang="fr-FR" i="1" dirty="0" err="1" smtClean="0">
                <a:solidFill>
                  <a:srgbClr val="FF0000"/>
                </a:solidFill>
              </a:rPr>
              <a:t>from</a:t>
            </a:r>
            <a:r>
              <a:rPr lang="fr-FR" i="1" dirty="0" smtClean="0">
                <a:solidFill>
                  <a:srgbClr val="FF0000"/>
                </a:solidFill>
              </a:rPr>
              <a:t> </a:t>
            </a:r>
            <a:r>
              <a:rPr lang="fr-FR" i="1" dirty="0" err="1" smtClean="0">
                <a:solidFill>
                  <a:srgbClr val="FF0000"/>
                </a:solidFill>
              </a:rPr>
              <a:t>where</a:t>
            </a:r>
            <a:r>
              <a:rPr lang="fr-FR" dirty="0" smtClean="0">
                <a:solidFill>
                  <a:srgbClr val="FF0000"/>
                </a:solidFill>
              </a:rPr>
              <a:t>’]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Oui, je suis de Bowling Green</a:t>
            </a:r>
            <a:r>
              <a:rPr lang="fr-FR" dirty="0" smtClean="0"/>
              <a:t>.</a:t>
            </a:r>
          </a:p>
          <a:p>
            <a:r>
              <a:rPr lang="fr-FR" dirty="0" smtClean="0"/>
              <a:t>Vous êtes d’où? </a:t>
            </a:r>
            <a:r>
              <a:rPr lang="fr-FR" dirty="0" smtClean="0">
                <a:solidFill>
                  <a:srgbClr val="0070C0"/>
                </a:solidFill>
              </a:rPr>
              <a:t>Nous sommes de Chicago!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toi?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Tu es intelligent / intelligente?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Oui, je _____ intelligent / je _____ intelligente</a:t>
            </a:r>
            <a:r>
              <a:rPr lang="fr-FR" dirty="0" smtClean="0"/>
              <a:t>.</a:t>
            </a:r>
          </a:p>
          <a:p>
            <a:r>
              <a:rPr lang="fr-FR" dirty="0" smtClean="0"/>
              <a:t>Tu es américain / américaine? </a:t>
            </a:r>
            <a:r>
              <a:rPr lang="fr-FR" dirty="0" smtClean="0">
                <a:solidFill>
                  <a:srgbClr val="0070C0"/>
                </a:solidFill>
              </a:rPr>
              <a:t>Oui, je _____ américain / je _____ américaine.</a:t>
            </a:r>
          </a:p>
          <a:p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toi?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Tu es riche?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Oui, je _____ riche</a:t>
            </a:r>
            <a:endParaRPr lang="fr-FR" dirty="0" smtClean="0"/>
          </a:p>
          <a:p>
            <a:r>
              <a:rPr lang="fr-FR" dirty="0" smtClean="0"/>
              <a:t>Tu es optimiste? </a:t>
            </a:r>
            <a:r>
              <a:rPr lang="fr-FR" dirty="0" smtClean="0">
                <a:solidFill>
                  <a:srgbClr val="0070C0"/>
                </a:solidFill>
              </a:rPr>
              <a:t>Oui, je _____ optimiste.</a:t>
            </a:r>
          </a:p>
          <a:p>
            <a:r>
              <a:rPr lang="fr-FR" dirty="0" smtClean="0"/>
              <a:t>Tu es pessimiste, agréable, sympathique?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Oui, 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Emilie est française.</a:t>
            </a:r>
            <a:endParaRPr lang="en-US" dirty="0"/>
          </a:p>
        </p:txBody>
      </p:sp>
      <p:pic>
        <p:nvPicPr>
          <p:cNvPr id="4" name="Content Placeholder 3" descr="emili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86175" y="2772569"/>
            <a:ext cx="1771650" cy="21812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Alexis est français.</a:t>
            </a:r>
            <a:endParaRPr lang="en-US" dirty="0"/>
          </a:p>
        </p:txBody>
      </p:sp>
      <p:pic>
        <p:nvPicPr>
          <p:cNvPr id="6" name="Content Placeholder 5" descr="alexi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81387" y="2758281"/>
            <a:ext cx="2181225" cy="2209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/>
          <a:lstStyle/>
          <a:p>
            <a:r>
              <a:rPr lang="fr-FR" dirty="0" smtClean="0"/>
              <a:t>Clémence est en retard.</a:t>
            </a:r>
            <a:endParaRPr lang="en-US" dirty="0"/>
          </a:p>
        </p:txBody>
      </p:sp>
      <p:pic>
        <p:nvPicPr>
          <p:cNvPr id="5" name="Content Placeholder 4" descr="clemenc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57612" y="2514600"/>
            <a:ext cx="2041022" cy="2243931"/>
          </a:xfrm>
        </p:spPr>
      </p:pic>
      <p:sp>
        <p:nvSpPr>
          <p:cNvPr id="3" name="TextBox 2"/>
          <p:cNvSpPr txBox="1"/>
          <p:nvPr/>
        </p:nvSpPr>
        <p:spPr>
          <a:xfrm>
            <a:off x="3962400" y="152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late.tiff"/>
          <p:cNvPicPr>
            <a:picLocks noChangeAspect="1"/>
          </p:cNvPicPr>
          <p:nvPr/>
        </p:nvPicPr>
        <p:blipFill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1000"/>
                    </a14:imgEffect>
                    <a14:imgEffect>
                      <a14:brightnessContrast bright="9000" contrast="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28600"/>
            <a:ext cx="1883664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Sélim</a:t>
            </a:r>
            <a:r>
              <a:rPr lang="fr-FR" dirty="0" smtClean="0"/>
              <a:t> est avec Clémence.</a:t>
            </a:r>
            <a:endParaRPr lang="en-US" dirty="0"/>
          </a:p>
        </p:txBody>
      </p:sp>
      <p:pic>
        <p:nvPicPr>
          <p:cNvPr id="6" name="Content Placeholder 5" descr="selim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133600"/>
            <a:ext cx="2614008" cy="2734469"/>
          </a:xfrm>
        </p:spPr>
      </p:pic>
      <p:pic>
        <p:nvPicPr>
          <p:cNvPr id="5" name="Content Placeholder 4" descr="clemence.GIF"/>
          <p:cNvPicPr>
            <a:picLocks noChangeAspect="1"/>
          </p:cNvPicPr>
          <p:nvPr/>
        </p:nvPicPr>
        <p:blipFill>
          <a:blip r:embed="rId3" cstate="print"/>
          <a:srcRect b="18519"/>
          <a:stretch>
            <a:fillRect/>
          </a:stretch>
        </p:blipFill>
        <p:spPr>
          <a:xfrm>
            <a:off x="6629400" y="2743200"/>
            <a:ext cx="1981200" cy="1774799"/>
          </a:xfrm>
          <a:prstGeom prst="rect">
            <a:avLst/>
          </a:prstGeom>
        </p:spPr>
      </p:pic>
      <p:sp>
        <p:nvSpPr>
          <p:cNvPr id="8" name="Plus 7"/>
          <p:cNvSpPr/>
          <p:nvPr/>
        </p:nvSpPr>
        <p:spPr>
          <a:xfrm>
            <a:off x="5607355" y="3081188"/>
            <a:ext cx="822960" cy="822960"/>
          </a:xfrm>
          <a:prstGeom prst="mathPlus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Ils sont au café.</a:t>
            </a:r>
            <a:endParaRPr lang="en-US" dirty="0"/>
          </a:p>
        </p:txBody>
      </p:sp>
      <p:pic>
        <p:nvPicPr>
          <p:cNvPr id="14" name="Content Placeholder 3" descr="emili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057401"/>
            <a:ext cx="1547293" cy="1905000"/>
          </a:xfrm>
        </p:spPr>
      </p:pic>
      <p:pic>
        <p:nvPicPr>
          <p:cNvPr id="17" name="Content Placeholder 4" descr="clemence.GIF"/>
          <p:cNvPicPr>
            <a:picLocks noChangeAspect="1"/>
          </p:cNvPicPr>
          <p:nvPr/>
        </p:nvPicPr>
        <p:blipFill>
          <a:blip r:embed="rId3" cstate="print"/>
          <a:srcRect b="18519"/>
          <a:stretch>
            <a:fillRect/>
          </a:stretch>
        </p:blipFill>
        <p:spPr>
          <a:xfrm>
            <a:off x="2133600" y="2057400"/>
            <a:ext cx="1981200" cy="1774799"/>
          </a:xfrm>
          <a:prstGeom prst="rect">
            <a:avLst/>
          </a:prstGeom>
        </p:spPr>
      </p:pic>
      <p:pic>
        <p:nvPicPr>
          <p:cNvPr id="19" name="Content Placeholder 5" descr="alexi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2057400"/>
            <a:ext cx="1880366" cy="1905000"/>
          </a:xfrm>
          <a:prstGeom prst="rect">
            <a:avLst/>
          </a:prstGeom>
        </p:spPr>
      </p:pic>
      <p:pic>
        <p:nvPicPr>
          <p:cNvPr id="21" name="Content Placeholder 5" descr="selim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2057400"/>
            <a:ext cx="1821079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Ils sont étudiants.</a:t>
            </a:r>
            <a:endParaRPr lang="en-US" dirty="0"/>
          </a:p>
        </p:txBody>
      </p:sp>
      <p:pic>
        <p:nvPicPr>
          <p:cNvPr id="14" name="Content Placeholder 3" descr="emili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057401"/>
            <a:ext cx="1547293" cy="1905000"/>
          </a:xfrm>
        </p:spPr>
      </p:pic>
      <p:pic>
        <p:nvPicPr>
          <p:cNvPr id="17" name="Content Placeholder 4" descr="clemence.GIF"/>
          <p:cNvPicPr>
            <a:picLocks noChangeAspect="1"/>
          </p:cNvPicPr>
          <p:nvPr/>
        </p:nvPicPr>
        <p:blipFill>
          <a:blip r:embed="rId3" cstate="print"/>
          <a:srcRect b="18519"/>
          <a:stretch>
            <a:fillRect/>
          </a:stretch>
        </p:blipFill>
        <p:spPr>
          <a:xfrm>
            <a:off x="2133600" y="2057400"/>
            <a:ext cx="1981200" cy="1774799"/>
          </a:xfrm>
          <a:prstGeom prst="rect">
            <a:avLst/>
          </a:prstGeom>
        </p:spPr>
      </p:pic>
      <p:pic>
        <p:nvPicPr>
          <p:cNvPr id="19" name="Content Placeholder 5" descr="alexi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2057400"/>
            <a:ext cx="1880366" cy="1905000"/>
          </a:xfrm>
          <a:prstGeom prst="rect">
            <a:avLst/>
          </a:prstGeom>
        </p:spPr>
      </p:pic>
      <p:pic>
        <p:nvPicPr>
          <p:cNvPr id="21" name="Content Placeholder 5" descr="selim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2057400"/>
            <a:ext cx="1821079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vous?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Vous êtes étudiants?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Oui, nous sommes étudiants</a:t>
            </a:r>
            <a:r>
              <a:rPr lang="fr-FR" dirty="0" smtClean="0"/>
              <a:t>.</a:t>
            </a:r>
          </a:p>
          <a:p>
            <a:r>
              <a:rPr lang="fr-FR" dirty="0" smtClean="0"/>
              <a:t>Je suis étudiant? </a:t>
            </a:r>
            <a:r>
              <a:rPr lang="fr-FR" dirty="0" smtClean="0">
                <a:solidFill>
                  <a:srgbClr val="0070C0"/>
                </a:solidFill>
              </a:rPr>
              <a:t>Non, je suis professeur!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Non, vous êtes professeur!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vous?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Vous êtes à Bowling Green?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Oui, je suis à Bowling Green</a:t>
            </a:r>
            <a:r>
              <a:rPr lang="fr-FR" dirty="0" smtClean="0"/>
              <a:t>.</a:t>
            </a:r>
          </a:p>
          <a:p>
            <a:r>
              <a:rPr lang="fr-FR" dirty="0" smtClean="0"/>
              <a:t>Tu es intelligent? </a:t>
            </a:r>
            <a:r>
              <a:rPr lang="fr-FR" dirty="0" smtClean="0">
                <a:solidFill>
                  <a:srgbClr val="0070C0"/>
                </a:solidFill>
              </a:rPr>
              <a:t>Oui, je suis intelligent!</a:t>
            </a:r>
          </a:p>
          <a:p>
            <a:r>
              <a:rPr lang="fr-FR" dirty="0" smtClean="0"/>
              <a:t>Tu es intelligente? </a:t>
            </a:r>
            <a:r>
              <a:rPr lang="fr-FR" dirty="0" smtClean="0">
                <a:solidFill>
                  <a:srgbClr val="0070C0"/>
                </a:solidFill>
              </a:rPr>
              <a:t>Oui, je suis très intelligente!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213</Words>
  <Application>Microsoft Macintosh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Emilie, Alexis, Clémence, Sélim</vt:lpstr>
      <vt:lpstr>Emilie est française.</vt:lpstr>
      <vt:lpstr>Alexis est français.</vt:lpstr>
      <vt:lpstr>Clémence est en retard.</vt:lpstr>
      <vt:lpstr>Sélim est avec Clémence.</vt:lpstr>
      <vt:lpstr>Ils sont au café.</vt:lpstr>
      <vt:lpstr>Ils sont étudiants.</vt:lpstr>
      <vt:lpstr>Et vous?</vt:lpstr>
      <vt:lpstr>Et vous?</vt:lpstr>
      <vt:lpstr>Et vous?</vt:lpstr>
      <vt:lpstr>Et toi?</vt:lpstr>
      <vt:lpstr>Et toi?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Emilie, Alexis, Clémence, Sélim</dc:title>
  <dc:creator>Nathan</dc:creator>
  <cp:lastModifiedBy>Nathan Love</cp:lastModifiedBy>
  <cp:revision>13</cp:revision>
  <dcterms:created xsi:type="dcterms:W3CDTF">2013-08-29T15:31:58Z</dcterms:created>
  <dcterms:modified xsi:type="dcterms:W3CDTF">2013-08-29T20:08:39Z</dcterms:modified>
</cp:coreProperties>
</file>