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2" r:id="rId16"/>
    <p:sldId id="269" r:id="rId17"/>
    <p:sldId id="270" r:id="rId18"/>
    <p:sldId id="287" r:id="rId19"/>
    <p:sldId id="274" r:id="rId20"/>
    <p:sldId id="275" r:id="rId21"/>
    <p:sldId id="279" r:id="rId22"/>
    <p:sldId id="280" r:id="rId23"/>
    <p:sldId id="276" r:id="rId24"/>
    <p:sldId id="288" r:id="rId25"/>
    <p:sldId id="295" r:id="rId26"/>
    <p:sldId id="277" r:id="rId27"/>
    <p:sldId id="289" r:id="rId28"/>
    <p:sldId id="296" r:id="rId29"/>
    <p:sldId id="278" r:id="rId30"/>
    <p:sldId id="290" r:id="rId31"/>
    <p:sldId id="297" r:id="rId32"/>
    <p:sldId id="286" r:id="rId33"/>
    <p:sldId id="281" r:id="rId34"/>
    <p:sldId id="282" r:id="rId35"/>
    <p:sldId id="291" r:id="rId36"/>
    <p:sldId id="298" r:id="rId37"/>
    <p:sldId id="283" r:id="rId38"/>
    <p:sldId id="292" r:id="rId39"/>
    <p:sldId id="299" r:id="rId40"/>
    <p:sldId id="284" r:id="rId41"/>
    <p:sldId id="293" r:id="rId42"/>
    <p:sldId id="300" r:id="rId43"/>
    <p:sldId id="285" r:id="rId44"/>
    <p:sldId id="294" r:id="rId45"/>
    <p:sldId id="301" r:id="rId46"/>
    <p:sldId id="27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BB43FEF-BC70-47DD-93B1-71BCBDD7D45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54A92D7-9FBB-4CE7-8E5C-281E7474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29.xml"/><Relationship Id="rId4" Type="http://schemas.openxmlformats.org/officeDocument/2006/relationships/slide" Target="slide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37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Subjunctive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17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6705600" y="4953000"/>
            <a:ext cx="1828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88727" y="53771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Retour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61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705600" y="4953000"/>
            <a:ext cx="1828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8727" y="53771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Retour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04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douteux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_____?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743200"/>
            <a:ext cx="3223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>
                <a:hlinkClick r:id="rId2" action="ppaction://hlinksldjump"/>
              </a:rPr>
              <a:t>C</a:t>
            </a:r>
            <a:r>
              <a:rPr lang="en-US" sz="3200" b="1" dirty="0" smtClean="0">
                <a:hlinkClick r:id="rId2" action="ppaction://hlinksldjump"/>
              </a:rPr>
              <a:t>. </a:t>
            </a:r>
            <a:r>
              <a:rPr lang="en-US" sz="3200" b="1" dirty="0" err="1" smtClean="0">
                <a:hlinkClick r:id="rId2" action="ppaction://hlinksldjump"/>
              </a:rPr>
              <a:t>oubliiez</a:t>
            </a:r>
            <a:r>
              <a:rPr lang="en-US" sz="3200" b="1" dirty="0" smtClean="0">
                <a:hlinkClick r:id="rId2" action="ppaction://hlinksldjump"/>
              </a:rPr>
              <a:t> </a:t>
            </a:r>
            <a:endParaRPr lang="en-US" sz="3200" b="1" dirty="0" smtClean="0"/>
          </a:p>
          <a:p>
            <a:pPr marL="68580" indent="0">
              <a:buNone/>
            </a:pPr>
            <a:endParaRPr lang="en-US" sz="3200" b="1" dirty="0"/>
          </a:p>
          <a:p>
            <a:pPr marL="68580" indent="0">
              <a:buNone/>
            </a:pPr>
            <a:r>
              <a:rPr lang="en-US" sz="3200" b="1" dirty="0">
                <a:hlinkClick r:id="rId3" action="ppaction://hlinksldjump"/>
              </a:rPr>
              <a:t>D</a:t>
            </a:r>
            <a:r>
              <a:rPr lang="en-US" sz="3200" b="1" dirty="0" smtClean="0">
                <a:hlinkClick r:id="rId3" action="ppaction://hlinksldjump"/>
              </a:rPr>
              <a:t>. </a:t>
            </a:r>
            <a:r>
              <a:rPr lang="en-US" sz="3200" b="1" dirty="0" err="1" smtClean="0">
                <a:hlinkClick r:id="rId3" action="ppaction://hlinksldjump"/>
              </a:rPr>
              <a:t>oublliez</a:t>
            </a:r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3" y="2743200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A. </a:t>
            </a:r>
            <a:r>
              <a:rPr lang="en-US" sz="3200" b="1" dirty="0" err="1" smtClean="0">
                <a:hlinkClick r:id="rId3" action="ppaction://hlinksldjump"/>
              </a:rPr>
              <a:t>oubliez</a:t>
            </a:r>
            <a:r>
              <a:rPr lang="en-US" sz="3200" b="1" dirty="0" smtClean="0">
                <a:hlinkClick r:id="rId3" action="ppaction://hlinksldjump"/>
              </a:rPr>
              <a:t> 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B. </a:t>
            </a:r>
            <a:r>
              <a:rPr lang="en-US" sz="3200" b="1" dirty="0" err="1" smtClean="0">
                <a:hlinkClick r:id="rId3" action="ppaction://hlinksldjump"/>
              </a:rPr>
              <a:t>oublez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3212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705600" y="4953000"/>
            <a:ext cx="1828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8727" y="53771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Retour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83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705600" y="4953000"/>
            <a:ext cx="1828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8727" y="53771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Retour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17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90600"/>
            <a:ext cx="7024744" cy="1143000"/>
          </a:xfrm>
        </p:spPr>
        <p:txBody>
          <a:bodyPr/>
          <a:lstStyle/>
          <a:p>
            <a:r>
              <a:rPr lang="en-US" dirty="0" smtClean="0"/>
              <a:t>Il se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</a:t>
            </a:r>
            <a:r>
              <a:rPr lang="en-US" dirty="0" smtClean="0"/>
              <a:t>’____?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3223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>
                <a:hlinkClick r:id="rId2" action="ppaction://hlinksldjump"/>
              </a:rPr>
              <a:t>A. </a:t>
            </a:r>
            <a:r>
              <a:rPr lang="en-US" sz="3200" b="1" dirty="0" err="1" smtClean="0">
                <a:hlinkClick r:id="rId2" action="ppaction://hlinksldjump"/>
              </a:rPr>
              <a:t>envoye</a:t>
            </a:r>
            <a:r>
              <a:rPr lang="en-US" sz="3200" b="1" dirty="0" smtClean="0">
                <a:hlinkClick r:id="rId2" action="ppaction://hlinksldjump"/>
              </a:rPr>
              <a:t> </a:t>
            </a:r>
            <a:endParaRPr lang="en-US" sz="3200" b="1" dirty="0" smtClean="0"/>
          </a:p>
          <a:p>
            <a:pPr marL="68580" indent="0">
              <a:buNone/>
            </a:pPr>
            <a:endParaRPr lang="en-US" sz="3200" b="1" dirty="0"/>
          </a:p>
          <a:p>
            <a:pPr marL="68580" indent="0">
              <a:buNone/>
            </a:pPr>
            <a:r>
              <a:rPr lang="en-US" sz="3200" b="1" dirty="0" smtClean="0">
                <a:hlinkClick r:id="rId3" action="ppaction://hlinksldjump"/>
              </a:rPr>
              <a:t>B. </a:t>
            </a:r>
            <a:r>
              <a:rPr lang="en-US" sz="3200" b="1" dirty="0" err="1" smtClean="0">
                <a:hlinkClick r:id="rId3" action="ppaction://hlinksldjump"/>
              </a:rPr>
              <a:t>envoie</a:t>
            </a:r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514600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>
                <a:hlinkClick r:id="rId2" action="ppaction://hlinksldjump"/>
              </a:rPr>
              <a:t>C</a:t>
            </a:r>
            <a:r>
              <a:rPr lang="en-US" sz="3200" b="1" dirty="0" smtClean="0">
                <a:hlinkClick r:id="rId2" action="ppaction://hlinksldjump"/>
              </a:rPr>
              <a:t>. </a:t>
            </a:r>
            <a:r>
              <a:rPr lang="en-US" sz="3200" b="1" dirty="0" err="1" smtClean="0">
                <a:hlinkClick r:id="rId2" action="ppaction://hlinksldjump"/>
              </a:rPr>
              <a:t>envoyes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>
                <a:hlinkClick r:id="rId2" action="ppaction://hlinksldjump"/>
              </a:rPr>
              <a:t>D</a:t>
            </a:r>
            <a:r>
              <a:rPr lang="en-US" sz="3200" b="1" dirty="0" smtClean="0">
                <a:hlinkClick r:id="rId2" action="ppaction://hlinksldjump"/>
              </a:rPr>
              <a:t>. </a:t>
            </a:r>
            <a:r>
              <a:rPr lang="en-US" sz="3200" b="1" dirty="0" err="1" smtClean="0">
                <a:hlinkClick r:id="rId2" action="ppaction://hlinksldjump"/>
              </a:rPr>
              <a:t>envoies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3292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705600" y="4953000"/>
            <a:ext cx="1828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8727" y="53771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Retour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4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705600" y="4953000"/>
            <a:ext cx="1828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8727" y="53771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Retour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8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Conjugations 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0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223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Finir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Partir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5127" y="2362200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Sortir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Font typeface="Wingdings 2" pitchFamily="18" charset="2"/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Font typeface="Wingdings 2" pitchFamily="18" charset="2"/>
              <a:buNone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choisir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57150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585784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ensuite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67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04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subjunctive is formed by taking the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/>
              <a:t>form of the verb, taking off 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ending </a:t>
            </a:r>
            <a:r>
              <a:rPr lang="en-US" sz="4000" dirty="0" smtClean="0"/>
              <a:t>and add 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subjunctive ending</a:t>
            </a:r>
            <a:r>
              <a:rPr lang="en-US" sz="4000" dirty="0" smtClean="0"/>
              <a:t>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1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faux </a:t>
            </a:r>
            <a:r>
              <a:rPr lang="en-US" dirty="0" err="1" smtClean="0"/>
              <a:t>que</a:t>
            </a:r>
            <a:r>
              <a:rPr lang="en-US" dirty="0" smtClean="0"/>
              <a:t> _______?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345230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 smtClean="0">
                <a:hlinkClick r:id="rId2" action="ppaction://hlinksldjump"/>
              </a:rPr>
              <a:t>A.  Nous </a:t>
            </a:r>
            <a:r>
              <a:rPr lang="en-US" sz="2800" b="1" dirty="0" err="1" smtClean="0">
                <a:hlinkClick r:id="rId2" action="ppaction://hlinksldjump"/>
              </a:rPr>
              <a:t>finissiions</a:t>
            </a:r>
            <a:endParaRPr lang="en-US" sz="2800" b="1" dirty="0" smtClean="0"/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r>
              <a:rPr lang="en-US" sz="2800" b="1" dirty="0" smtClean="0">
                <a:hlinkClick r:id="rId3" action="ppaction://hlinksldjump"/>
              </a:rPr>
              <a:t>B. Nous </a:t>
            </a:r>
            <a:r>
              <a:rPr lang="en-US" sz="2800" b="1" dirty="0" err="1" smtClean="0">
                <a:hlinkClick r:id="rId3" action="ppaction://hlinksldjump"/>
              </a:rPr>
              <a:t>finissions</a:t>
            </a:r>
            <a:endParaRPr lang="en-US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2362200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b="1" dirty="0">
                <a:hlinkClick r:id="rId4" action="ppaction://hlinksldjump"/>
              </a:rPr>
              <a:t>C</a:t>
            </a:r>
            <a:r>
              <a:rPr lang="en-US" sz="2800" b="1" dirty="0" smtClean="0">
                <a:hlinkClick r:id="rId4" action="ppaction://hlinksldjump"/>
              </a:rPr>
              <a:t>.  Nous </a:t>
            </a:r>
            <a:r>
              <a:rPr lang="en-US" sz="2800" b="1" dirty="0" err="1" smtClean="0">
                <a:hlinkClick r:id="rId4" action="ppaction://hlinksldjump"/>
              </a:rPr>
              <a:t>finisions</a:t>
            </a:r>
            <a:endParaRPr lang="en-US" sz="28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28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2800" b="1" dirty="0">
                <a:hlinkClick r:id="rId4" action="ppaction://hlinksldjump"/>
              </a:rPr>
              <a:t>D</a:t>
            </a:r>
            <a:r>
              <a:rPr lang="en-US" sz="2800" b="1" dirty="0" smtClean="0">
                <a:hlinkClick r:id="rId4" action="ppaction://hlinksldjump"/>
              </a:rPr>
              <a:t>. Nous </a:t>
            </a:r>
            <a:r>
              <a:rPr lang="en-US" sz="2800" b="1" dirty="0" err="1" smtClean="0">
                <a:hlinkClick r:id="rId4" action="ppaction://hlinksldjump"/>
              </a:rPr>
              <a:t>finisons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41908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580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29041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incroyable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1" y="2476051"/>
            <a:ext cx="3223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>
                <a:hlinkClick r:id="rId2" action="ppaction://hlinksldjump"/>
              </a:rPr>
              <a:t>C.  </a:t>
            </a:r>
            <a:r>
              <a:rPr lang="en-US" sz="3200" b="1" dirty="0" err="1" smtClean="0">
                <a:hlinkClick r:id="rId2" action="ppaction://hlinksldjump"/>
              </a:rPr>
              <a:t>partes</a:t>
            </a:r>
            <a:endParaRPr lang="en-US" sz="3200" b="1" dirty="0" smtClean="0"/>
          </a:p>
          <a:p>
            <a:pPr marL="68580" indent="0">
              <a:buNone/>
            </a:pPr>
            <a:endParaRPr lang="en-US" sz="3200" b="1" dirty="0"/>
          </a:p>
          <a:p>
            <a:pPr marL="68580" indent="0">
              <a:buNone/>
            </a:pPr>
            <a:r>
              <a:rPr lang="en-US" sz="3200" b="1" dirty="0">
                <a:hlinkClick r:id="rId3" action="ppaction://hlinksldjump"/>
              </a:rPr>
              <a:t>D</a:t>
            </a:r>
            <a:r>
              <a:rPr lang="en-US" sz="3200" b="1" dirty="0" smtClean="0">
                <a:hlinkClick r:id="rId3" action="ppaction://hlinksldjump"/>
              </a:rPr>
              <a:t>. parte</a:t>
            </a:r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A.  </a:t>
            </a:r>
            <a:r>
              <a:rPr lang="en-US" sz="3200" b="1" dirty="0" err="1" smtClean="0">
                <a:hlinkClick r:id="rId3" action="ppaction://hlinksldjump"/>
              </a:rPr>
              <a:t>partisses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B. </a:t>
            </a:r>
            <a:r>
              <a:rPr lang="en-US" sz="3200" b="1" dirty="0" err="1" smtClean="0">
                <a:hlinkClick r:id="rId3" action="ppaction://hlinksldjump"/>
              </a:rPr>
              <a:t>partisse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1511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4530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5908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957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______?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1" y="2476051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>
                <a:hlinkClick r:id="rId2" action="ppaction://hlinksldjump"/>
              </a:rPr>
              <a:t>C</a:t>
            </a:r>
            <a:r>
              <a:rPr lang="en-US" sz="3200" b="1" dirty="0" smtClean="0">
                <a:hlinkClick r:id="rId2" action="ppaction://hlinksldjump"/>
              </a:rPr>
              <a:t>.  </a:t>
            </a:r>
            <a:r>
              <a:rPr lang="en-US" sz="3200" b="1" dirty="0" err="1" smtClean="0">
                <a:hlinkClick r:id="rId2" action="ppaction://hlinksldjump"/>
              </a:rPr>
              <a:t>sortes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>
                <a:hlinkClick r:id="rId3" action="ppaction://hlinksldjump"/>
              </a:rPr>
              <a:t>D</a:t>
            </a:r>
            <a:r>
              <a:rPr lang="en-US" sz="3200" b="1" dirty="0" smtClean="0">
                <a:hlinkClick r:id="rId3" action="ppaction://hlinksldjump"/>
              </a:rPr>
              <a:t>. </a:t>
            </a:r>
            <a:r>
              <a:rPr lang="en-US" sz="3200" b="1" dirty="0" err="1" smtClean="0">
                <a:hlinkClick r:id="rId3" action="ppaction://hlinksldjump"/>
              </a:rPr>
              <a:t>sorte</a:t>
            </a:r>
            <a:endParaRPr lang="en-US" sz="3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A. </a:t>
            </a:r>
            <a:r>
              <a:rPr lang="en-US" sz="3200" b="1" dirty="0" err="1" smtClean="0">
                <a:hlinkClick r:id="rId2" action="ppaction://hlinksldjump"/>
              </a:rPr>
              <a:t>sortisses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B. </a:t>
            </a:r>
            <a:r>
              <a:rPr lang="en-US" sz="3200" b="1" dirty="0" err="1" smtClean="0">
                <a:hlinkClick r:id="rId2" action="ppaction://hlinksldjump"/>
              </a:rPr>
              <a:t>sortisse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8650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23622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77211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5908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5094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important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____?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19601" y="2476051"/>
            <a:ext cx="3223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>
                <a:hlinkClick r:id="rId2" action="ppaction://hlinksldjump"/>
              </a:rPr>
              <a:t>C</a:t>
            </a:r>
            <a:r>
              <a:rPr lang="en-US" sz="3200" b="1" dirty="0" smtClean="0">
                <a:hlinkClick r:id="rId2" action="ppaction://hlinksldjump"/>
              </a:rPr>
              <a:t>.  </a:t>
            </a:r>
            <a:r>
              <a:rPr lang="en-US" sz="3200" b="1" dirty="0" err="1" smtClean="0">
                <a:hlinkClick r:id="rId2" action="ppaction://hlinksldjump"/>
              </a:rPr>
              <a:t>choisiissez</a:t>
            </a:r>
            <a:endParaRPr lang="en-US" sz="3200" b="1" dirty="0" smtClean="0"/>
          </a:p>
          <a:p>
            <a:pPr marL="68580" indent="0">
              <a:buNone/>
            </a:pPr>
            <a:endParaRPr lang="en-US" sz="3200" b="1" dirty="0"/>
          </a:p>
          <a:p>
            <a:pPr marL="68580" indent="0">
              <a:buNone/>
            </a:pPr>
            <a:r>
              <a:rPr lang="en-US" sz="3200" b="1" dirty="0">
                <a:hlinkClick r:id="rId2" action="ppaction://hlinksldjump"/>
              </a:rPr>
              <a:t>D</a:t>
            </a:r>
            <a:r>
              <a:rPr lang="en-US" sz="3200" b="1" dirty="0" smtClean="0">
                <a:hlinkClick r:id="rId2" action="ppaction://hlinksldjump"/>
              </a:rPr>
              <a:t>. </a:t>
            </a:r>
            <a:r>
              <a:rPr lang="en-US" sz="3200" b="1" dirty="0" err="1" smtClean="0">
                <a:hlinkClick r:id="rId2" action="ppaction://hlinksldjump"/>
              </a:rPr>
              <a:t>choisissez</a:t>
            </a:r>
            <a:endParaRPr lang="en-US" sz="3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A.  </a:t>
            </a:r>
            <a:r>
              <a:rPr lang="en-US" sz="3200" b="1" dirty="0" err="1" smtClean="0">
                <a:hlinkClick r:id="rId2" action="ppaction://hlinksldjump"/>
              </a:rPr>
              <a:t>choisiissiez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B. </a:t>
            </a:r>
            <a:r>
              <a:rPr lang="en-US" sz="3200" b="1" dirty="0" err="1" smtClean="0">
                <a:hlinkClick r:id="rId3" action="ppaction://hlinksldjump"/>
              </a:rPr>
              <a:t>choisissiez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0357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399"/>
            <a:ext cx="7024744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Endings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Je – e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err="1" smtClean="0"/>
              <a:t>Tu</a:t>
            </a:r>
            <a:r>
              <a:rPr lang="en-US" sz="4400" b="1" dirty="0" smtClean="0"/>
              <a:t> – </a:t>
            </a:r>
            <a:r>
              <a:rPr lang="en-US" sz="4400" b="1" dirty="0" err="1" smtClean="0"/>
              <a:t>es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Il/</a:t>
            </a:r>
            <a:r>
              <a:rPr lang="en-US" sz="4400" b="1" dirty="0" err="1" smtClean="0"/>
              <a:t>elle</a:t>
            </a:r>
            <a:r>
              <a:rPr lang="en-US" sz="4400" b="1" dirty="0" smtClean="0"/>
              <a:t> – 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676399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400" b="1" dirty="0" smtClean="0"/>
              <a:t>Nous – ions</a:t>
            </a:r>
          </a:p>
          <a:p>
            <a:pPr marL="0" indent="0">
              <a:buFont typeface="Arial" pitchFamily="34" charset="0"/>
              <a:buNone/>
            </a:pPr>
            <a:endParaRPr lang="en-US" sz="4400" b="1" dirty="0"/>
          </a:p>
          <a:p>
            <a:pPr marL="0" indent="0">
              <a:buFont typeface="Arial" pitchFamily="34" charset="0"/>
              <a:buNone/>
            </a:pPr>
            <a:r>
              <a:rPr lang="en-US" sz="4400" b="1" dirty="0" err="1" smtClean="0"/>
              <a:t>Vous</a:t>
            </a:r>
            <a:r>
              <a:rPr lang="en-US" sz="4400" b="1" dirty="0" smtClean="0"/>
              <a:t> – </a:t>
            </a:r>
            <a:r>
              <a:rPr lang="en-US" sz="4400" b="1" dirty="0" err="1" smtClean="0"/>
              <a:t>iez</a:t>
            </a:r>
            <a:endParaRPr lang="en-US" sz="4400" b="1" dirty="0" smtClean="0"/>
          </a:p>
          <a:p>
            <a:pPr marL="0" indent="0">
              <a:buFont typeface="Arial" pitchFamily="34" charset="0"/>
              <a:buNone/>
            </a:pPr>
            <a:endParaRPr lang="en-US" sz="4400" b="1" dirty="0"/>
          </a:p>
          <a:p>
            <a:pPr marL="0" indent="0">
              <a:buFont typeface="Arial" pitchFamily="34" charset="0"/>
              <a:buNone/>
            </a:pPr>
            <a:r>
              <a:rPr lang="en-US" sz="4400" b="1" dirty="0" err="1" smtClean="0"/>
              <a:t>Ils</a:t>
            </a:r>
            <a:r>
              <a:rPr lang="en-US" sz="4400" b="1" dirty="0" smtClean="0"/>
              <a:t>/</a:t>
            </a:r>
            <a:r>
              <a:rPr lang="en-US" sz="4400" b="1" dirty="0" err="1" smtClean="0"/>
              <a:t>elles</a:t>
            </a:r>
            <a:r>
              <a:rPr lang="en-US" sz="4400" b="1" dirty="0" smtClean="0"/>
              <a:t> – </a:t>
            </a:r>
            <a:r>
              <a:rPr lang="en-US" sz="4400" b="1" dirty="0" err="1" smtClean="0"/>
              <a:t>ent</a:t>
            </a:r>
            <a:endParaRPr lang="en-US" sz="4400" b="1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36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23622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1504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5908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480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Conjugations 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5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1" y="2476051"/>
            <a:ext cx="3223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err="1" smtClean="0">
                <a:hlinkClick r:id="rId2" action="ppaction://hlinksldjump"/>
              </a:rPr>
              <a:t>Suivre</a:t>
            </a:r>
            <a:endParaRPr lang="en-US" sz="3200" b="1" dirty="0" smtClean="0"/>
          </a:p>
          <a:p>
            <a:pPr marL="68580" indent="0">
              <a:buNone/>
            </a:pPr>
            <a:endParaRPr lang="en-US" sz="3200" b="1" dirty="0"/>
          </a:p>
          <a:p>
            <a:pPr marL="68580" indent="0">
              <a:buNone/>
            </a:pPr>
            <a:r>
              <a:rPr lang="en-US" sz="3200" b="1" dirty="0" err="1">
                <a:hlinkClick r:id="rId3" action="ppaction://hlinksldjump"/>
              </a:rPr>
              <a:t>M</a:t>
            </a:r>
            <a:r>
              <a:rPr lang="en-US" sz="3200" b="1" dirty="0" err="1" smtClean="0">
                <a:hlinkClick r:id="rId3" action="ppaction://hlinksldjump"/>
              </a:rPr>
              <a:t>ettre</a:t>
            </a:r>
            <a:endParaRPr lang="en-US" sz="32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err="1" smtClean="0">
                <a:hlinkClick r:id="rId4" action="ppaction://hlinksldjump"/>
              </a:rPr>
              <a:t>Prendre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err="1" smtClean="0">
                <a:hlinkClick r:id="rId5" action="ppaction://hlinksldjump"/>
              </a:rPr>
              <a:t>Rendre</a:t>
            </a:r>
            <a:endParaRPr lang="en-US" sz="32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162800" y="56388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62800" y="575819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Fini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0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qu’elles</a:t>
            </a:r>
            <a:r>
              <a:rPr lang="en-US" dirty="0" smtClean="0"/>
              <a:t>  ____?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19601" y="2476051"/>
            <a:ext cx="3223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>
                <a:hlinkClick r:id="rId2" action="ppaction://hlinksldjump"/>
              </a:rPr>
              <a:t>C</a:t>
            </a:r>
            <a:r>
              <a:rPr lang="en-US" sz="3200" b="1" dirty="0" smtClean="0">
                <a:hlinkClick r:id="rId2" action="ppaction://hlinksldjump"/>
              </a:rPr>
              <a:t>. </a:t>
            </a:r>
            <a:r>
              <a:rPr lang="en-US" sz="3200" b="1" dirty="0" err="1" smtClean="0">
                <a:hlinkClick r:id="rId2" action="ppaction://hlinksldjump"/>
              </a:rPr>
              <a:t>prennent</a:t>
            </a:r>
            <a:endParaRPr lang="en-US" sz="3200" b="1" dirty="0" smtClean="0"/>
          </a:p>
          <a:p>
            <a:pPr marL="68580" indent="0">
              <a:buNone/>
            </a:pPr>
            <a:endParaRPr lang="en-US" sz="3200" b="1" dirty="0"/>
          </a:p>
          <a:p>
            <a:pPr marL="68580" indent="0">
              <a:buNone/>
            </a:pPr>
            <a:r>
              <a:rPr lang="en-US" sz="3200" b="1" dirty="0">
                <a:hlinkClick r:id="rId3" action="ppaction://hlinksldjump"/>
              </a:rPr>
              <a:t>D</a:t>
            </a:r>
            <a:r>
              <a:rPr lang="en-US" sz="3200" b="1" dirty="0" smtClean="0">
                <a:hlinkClick r:id="rId3" action="ppaction://hlinksldjump"/>
              </a:rPr>
              <a:t>. </a:t>
            </a:r>
            <a:r>
              <a:rPr lang="en-US" sz="3200" b="1" dirty="0" err="1" smtClean="0">
                <a:hlinkClick r:id="rId3" action="ppaction://hlinksldjump"/>
              </a:rPr>
              <a:t>prenent</a:t>
            </a:r>
            <a:endParaRPr lang="en-US" sz="3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A.  </a:t>
            </a:r>
            <a:r>
              <a:rPr lang="en-US" sz="3200" b="1" dirty="0" err="1" smtClean="0">
                <a:hlinkClick r:id="rId3" action="ppaction://hlinksldjump"/>
              </a:rPr>
              <a:t>prendrent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B. </a:t>
            </a:r>
            <a:r>
              <a:rPr lang="en-US" sz="3200" b="1" dirty="0" err="1" smtClean="0">
                <a:hlinkClick r:id="rId3" action="ppaction://hlinksldjump"/>
              </a:rPr>
              <a:t>prenndrent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5100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23622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285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5908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7918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essentiel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____?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19601" y="2476051"/>
            <a:ext cx="3223708" cy="35089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C.  </a:t>
            </a:r>
            <a:r>
              <a:rPr lang="en-US" sz="3200" b="1" dirty="0" err="1" smtClean="0">
                <a:hlinkClick r:id="rId2" action="ppaction://hlinksldjump"/>
              </a:rPr>
              <a:t>rendrez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D. </a:t>
            </a:r>
            <a:r>
              <a:rPr lang="en-US" sz="3200" b="1" dirty="0" err="1" smtClean="0">
                <a:hlinkClick r:id="rId2" action="ppaction://hlinksldjump"/>
              </a:rPr>
              <a:t>rendez</a:t>
            </a:r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A.  </a:t>
            </a:r>
            <a:r>
              <a:rPr lang="en-US" sz="3200" b="1" dirty="0" err="1" smtClean="0">
                <a:hlinkClick r:id="rId3" action="ppaction://hlinksldjump"/>
              </a:rPr>
              <a:t>rendiez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B. </a:t>
            </a:r>
            <a:r>
              <a:rPr lang="en-US" sz="3200" b="1" dirty="0" err="1" smtClean="0">
                <a:hlinkClick r:id="rId2" action="ppaction://hlinksldjump"/>
              </a:rPr>
              <a:t>rendriez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214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23622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4126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5908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1816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Conjugations 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82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Il </a:t>
            </a:r>
            <a:r>
              <a:rPr lang="en-US" dirty="0" err="1" smtClean="0"/>
              <a:t>veut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me </a:t>
            </a:r>
            <a:r>
              <a:rPr lang="en-US" dirty="0" smtClean="0"/>
              <a:t>______?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19601" y="2476051"/>
            <a:ext cx="3223708" cy="35089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C.  </a:t>
            </a:r>
            <a:r>
              <a:rPr lang="en-US" sz="3200" b="1" dirty="0" err="1">
                <a:hlinkClick r:id="rId2" action="ppaction://hlinksldjump"/>
              </a:rPr>
              <a:t>s</a:t>
            </a:r>
            <a:r>
              <a:rPr lang="en-US" sz="3200" b="1" dirty="0" err="1" smtClean="0">
                <a:hlinkClick r:id="rId2" action="ppaction://hlinksldjump"/>
              </a:rPr>
              <a:t>uives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D.  </a:t>
            </a:r>
            <a:r>
              <a:rPr lang="en-US" sz="3200" b="1" dirty="0" err="1" smtClean="0">
                <a:hlinkClick r:id="rId3" action="ppaction://hlinksldjump"/>
              </a:rPr>
              <a:t>suive</a:t>
            </a:r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A. </a:t>
            </a:r>
            <a:r>
              <a:rPr lang="en-US" sz="3200" b="1" dirty="0" err="1" smtClean="0">
                <a:hlinkClick r:id="rId2" action="ppaction://hlinksldjump"/>
              </a:rPr>
              <a:t>suivres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B. </a:t>
            </a:r>
            <a:r>
              <a:rPr lang="en-US" sz="3200" b="1" dirty="0" err="1" smtClean="0">
                <a:hlinkClick r:id="rId2" action="ppaction://hlinksldjump"/>
              </a:rPr>
              <a:t>suivre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8612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23622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345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5908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735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temps </a:t>
            </a:r>
            <a:r>
              <a:rPr lang="en-US" dirty="0" err="1" smtClean="0"/>
              <a:t>que</a:t>
            </a:r>
            <a:r>
              <a:rPr lang="en-US" dirty="0" smtClean="0"/>
              <a:t> nous ____ les </a:t>
            </a:r>
            <a:r>
              <a:rPr lang="en-US" dirty="0" err="1" smtClean="0"/>
              <a:t>nos</a:t>
            </a:r>
            <a:r>
              <a:rPr lang="en-US" dirty="0" smtClean="0"/>
              <a:t> lunettes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19601" y="2476051"/>
            <a:ext cx="3223708" cy="35089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C. </a:t>
            </a:r>
            <a:r>
              <a:rPr lang="en-US" sz="3200" b="1" dirty="0" err="1" smtClean="0">
                <a:hlinkClick r:id="rId2" action="ppaction://hlinksldjump"/>
              </a:rPr>
              <a:t>mettons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D. </a:t>
            </a:r>
            <a:r>
              <a:rPr lang="en-US" sz="3200" b="1" dirty="0" err="1" smtClean="0">
                <a:hlinkClick r:id="rId2" action="ppaction://hlinksldjump"/>
              </a:rPr>
              <a:t>mettrons</a:t>
            </a:r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3" y="2476052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2" action="ppaction://hlinksldjump"/>
              </a:rPr>
              <a:t>A.  </a:t>
            </a:r>
            <a:r>
              <a:rPr lang="en-US" sz="3200" b="1" dirty="0" err="1" smtClean="0">
                <a:hlinkClick r:id="rId2" action="ppaction://hlinksldjump"/>
              </a:rPr>
              <a:t>mettrions</a:t>
            </a: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2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200" b="1" dirty="0" smtClean="0">
                <a:hlinkClick r:id="rId3" action="ppaction://hlinksldjump"/>
              </a:rPr>
              <a:t>B. </a:t>
            </a:r>
            <a:r>
              <a:rPr lang="en-US" sz="3200" b="1" dirty="0" err="1" smtClean="0">
                <a:hlinkClick r:id="rId3" action="ppaction://hlinksldjump"/>
              </a:rPr>
              <a:t>mettions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7968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23622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291666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5908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34200" y="51054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hlinkClick r:id="rId2" action="ppaction://hlinksldjump"/>
              </a:rPr>
              <a:t>Retour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567406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124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252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3886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Nager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Jeter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752599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Oublier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Envoyer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4200" y="57150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585784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ensuite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3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temps </a:t>
            </a:r>
            <a:r>
              <a:rPr lang="en-US" dirty="0" err="1" smtClean="0"/>
              <a:t>qu</a:t>
            </a:r>
            <a:r>
              <a:rPr lang="en-US" dirty="0" smtClean="0"/>
              <a:t>(e)  ______?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32237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sz="2800" dirty="0" smtClean="0">
                <a:hlinkClick r:id="rId2" action="ppaction://hlinksldjump"/>
              </a:rPr>
              <a:t>A. nous </a:t>
            </a:r>
            <a:r>
              <a:rPr lang="en-US" sz="2800" dirty="0" err="1" smtClean="0">
                <a:hlinkClick r:id="rId2" action="ppaction://hlinksldjump"/>
              </a:rPr>
              <a:t>nageons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>
                <a:hlinkClick r:id="rId2" action="ppaction://hlinksldjump"/>
              </a:rPr>
              <a:t>B. </a:t>
            </a:r>
            <a:r>
              <a:rPr lang="en-US" sz="2800" dirty="0" err="1" smtClean="0">
                <a:hlinkClick r:id="rId2" action="ppaction://hlinksldjump"/>
              </a:rPr>
              <a:t>tu</a:t>
            </a:r>
            <a:r>
              <a:rPr lang="en-US" sz="2800" dirty="0" smtClean="0">
                <a:hlinkClick r:id="rId2" action="ppaction://hlinksldjump"/>
              </a:rPr>
              <a:t> </a:t>
            </a:r>
            <a:r>
              <a:rPr lang="en-US" sz="2800" dirty="0" err="1" smtClean="0">
                <a:hlinkClick r:id="rId2" action="ppaction://hlinksldjump"/>
              </a:rPr>
              <a:t>nage</a:t>
            </a:r>
            <a:endParaRPr lang="en-US" sz="2800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1528" y="2743200"/>
            <a:ext cx="32237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 smtClean="0">
                <a:hlinkClick r:id="rId3" action="ppaction://hlinksldjump"/>
              </a:rPr>
              <a:t>C. je </a:t>
            </a:r>
            <a:r>
              <a:rPr lang="en-US" sz="2800" dirty="0" err="1" smtClean="0">
                <a:hlinkClick r:id="rId3" action="ppaction://hlinksldjump"/>
              </a:rPr>
              <a:t>nage</a:t>
            </a:r>
            <a:endParaRPr lang="en-US" sz="2800" dirty="0" smtClean="0"/>
          </a:p>
          <a:p>
            <a:pPr marL="68580" indent="0">
              <a:buFont typeface="Wingdings 2" pitchFamily="18" charset="2"/>
              <a:buNone/>
            </a:pPr>
            <a:endParaRPr lang="en-US" sz="28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2800" dirty="0" smtClean="0">
                <a:hlinkClick r:id="rId2" action="ppaction://hlinksldjump"/>
              </a:rPr>
              <a:t>D. ‘on </a:t>
            </a:r>
            <a:r>
              <a:rPr lang="en-US" sz="2800" dirty="0" err="1" smtClean="0">
                <a:hlinkClick r:id="rId2" action="ppaction://hlinksldjump"/>
              </a:rPr>
              <a:t>nages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7269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53200" y="5257800"/>
            <a:ext cx="17526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70518" y="556036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hlinkClick r:id="rId2" action="ppaction://hlinksldjump"/>
              </a:rPr>
              <a:t>Retour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9805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faux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53200" y="5257800"/>
            <a:ext cx="17526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5562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hlinkClick r:id="rId2" action="ppaction://hlinksldjump"/>
              </a:rPr>
              <a:t>Retour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4386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nous ______?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0577"/>
            <a:ext cx="32999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sz="3600" b="1" dirty="0" smtClean="0">
                <a:hlinkClick r:id="rId2" action="ppaction://hlinksldjump"/>
              </a:rPr>
              <a:t>A. </a:t>
            </a:r>
            <a:r>
              <a:rPr lang="en-US" sz="3600" b="1" dirty="0" err="1" smtClean="0">
                <a:hlinkClick r:id="rId2" action="ppaction://hlinksldjump"/>
              </a:rPr>
              <a:t>jettons</a:t>
            </a:r>
            <a:r>
              <a:rPr lang="en-US" sz="3600" b="1" dirty="0" smtClean="0">
                <a:hlinkClick r:id="rId2" action="ppaction://hlinksldjump"/>
              </a:rPr>
              <a:t> </a:t>
            </a:r>
            <a:endParaRPr lang="en-US" sz="3600" b="1" dirty="0"/>
          </a:p>
          <a:p>
            <a:pPr marL="68580" indent="0">
              <a:buNone/>
            </a:pPr>
            <a:endParaRPr lang="en-US" sz="3600" b="1" dirty="0" smtClean="0"/>
          </a:p>
          <a:p>
            <a:pPr marL="68580" indent="0">
              <a:buNone/>
            </a:pPr>
            <a:r>
              <a:rPr lang="en-US" sz="3600" b="1" dirty="0" smtClean="0">
                <a:hlinkClick r:id="rId3" action="ppaction://hlinksldjump"/>
              </a:rPr>
              <a:t>B. </a:t>
            </a:r>
            <a:r>
              <a:rPr lang="en-US" sz="3600" b="1" dirty="0" err="1" smtClean="0">
                <a:hlinkClick r:id="rId3" action="ppaction://hlinksldjump"/>
              </a:rPr>
              <a:t>jettions</a:t>
            </a:r>
            <a:endParaRPr lang="en-US" sz="3600" b="1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2430577"/>
            <a:ext cx="329990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600" b="1" dirty="0">
                <a:hlinkClick r:id="rId2" action="ppaction://hlinksldjump"/>
              </a:rPr>
              <a:t>C</a:t>
            </a:r>
            <a:r>
              <a:rPr lang="en-US" sz="3600" b="1" dirty="0" smtClean="0">
                <a:hlinkClick r:id="rId2" action="ppaction://hlinksldjump"/>
              </a:rPr>
              <a:t>.  </a:t>
            </a:r>
            <a:r>
              <a:rPr lang="en-US" sz="3600" b="1" dirty="0" err="1" smtClean="0">
                <a:hlinkClick r:id="rId2" action="ppaction://hlinksldjump"/>
              </a:rPr>
              <a:t>jetons</a:t>
            </a:r>
            <a:endParaRPr lang="en-US" sz="3600" b="1" dirty="0" smtClean="0"/>
          </a:p>
          <a:p>
            <a:pPr marL="68580" indent="0">
              <a:buFont typeface="Wingdings 2" pitchFamily="18" charset="2"/>
              <a:buNone/>
            </a:pPr>
            <a:endParaRPr lang="en-US" sz="36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3600" b="1" dirty="0">
                <a:hlinkClick r:id="rId4" action="ppaction://hlinksldjump"/>
              </a:rPr>
              <a:t>D</a:t>
            </a:r>
            <a:r>
              <a:rPr lang="en-US" sz="3600" b="1" dirty="0" smtClean="0">
                <a:hlinkClick r:id="rId4" action="ppaction://hlinksldjump"/>
              </a:rPr>
              <a:t>.  </a:t>
            </a:r>
            <a:r>
              <a:rPr lang="en-US" sz="3600" b="1" dirty="0" err="1" smtClean="0">
                <a:hlinkClick r:id="rId4" action="ppaction://hlinksldjump"/>
              </a:rPr>
              <a:t>jetions</a:t>
            </a:r>
            <a:endParaRPr lang="en-US" sz="3600" b="1" dirty="0" smtClean="0"/>
          </a:p>
          <a:p>
            <a:pPr marL="68580" indent="0">
              <a:buFont typeface="Wingdings 2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16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223</TotalTime>
  <Words>367</Words>
  <Application>Microsoft Office PowerPoint</Application>
  <PresentationFormat>On-screen Show (4:3)</PresentationFormat>
  <Paragraphs>176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Austin</vt:lpstr>
      <vt:lpstr>Subjunctive</vt:lpstr>
      <vt:lpstr>Formation</vt:lpstr>
      <vt:lpstr>Endings</vt:lpstr>
      <vt:lpstr>First Conjugations  </vt:lpstr>
      <vt:lpstr>Questions</vt:lpstr>
      <vt:lpstr>Il est temps qu(e)  ______?</vt:lpstr>
      <vt:lpstr>BON!</vt:lpstr>
      <vt:lpstr>C’est faux</vt:lpstr>
      <vt:lpstr>Il faut que nous ______?</vt:lpstr>
      <vt:lpstr>BON!</vt:lpstr>
      <vt:lpstr>C’est faux</vt:lpstr>
      <vt:lpstr>Il est douteux que vous _____?</vt:lpstr>
      <vt:lpstr>BON!</vt:lpstr>
      <vt:lpstr>C’est faux</vt:lpstr>
      <vt:lpstr>Il se peut que j’____?</vt:lpstr>
      <vt:lpstr>BON!</vt:lpstr>
      <vt:lpstr>C’est faux</vt:lpstr>
      <vt:lpstr>Slide 18</vt:lpstr>
      <vt:lpstr>Questions</vt:lpstr>
      <vt:lpstr>Il est faux que _______?</vt:lpstr>
      <vt:lpstr>C’est faux</vt:lpstr>
      <vt:lpstr>Bon!</vt:lpstr>
      <vt:lpstr>Il est incroyable que tu ____?</vt:lpstr>
      <vt:lpstr>C’est faux</vt:lpstr>
      <vt:lpstr>Slide 25</vt:lpstr>
      <vt:lpstr>Slide 26</vt:lpstr>
      <vt:lpstr>Slide 27</vt:lpstr>
      <vt:lpstr>Slide 28</vt:lpstr>
      <vt:lpstr>Il est important que vous ____?</vt:lpstr>
      <vt:lpstr>Slide 30</vt:lpstr>
      <vt:lpstr>Slide 31</vt:lpstr>
      <vt:lpstr>Third Conjugations  </vt:lpstr>
      <vt:lpstr>Questions</vt:lpstr>
      <vt:lpstr>Il faut qu’elles  ____?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Merci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Subjunctive</dc:title>
  <dc:creator>Academic Technology</dc:creator>
  <cp:lastModifiedBy>Nathan</cp:lastModifiedBy>
  <cp:revision>29</cp:revision>
  <dcterms:created xsi:type="dcterms:W3CDTF">2011-10-12T14:18:38Z</dcterms:created>
  <dcterms:modified xsi:type="dcterms:W3CDTF">2011-10-18T01:37:40Z</dcterms:modified>
</cp:coreProperties>
</file>