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25" d="100"/>
          <a:sy n="125" d="100"/>
        </p:scale>
        <p:origin x="-197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43680-A5AA-0F41-A10E-4422894201BF}" type="datetimeFigureOut">
              <a:rPr lang="en-US" smtClean="0"/>
              <a:t>2/25/14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ADFD8-3833-8B41-B3FB-3E2AEB217A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2086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43680-A5AA-0F41-A10E-4422894201BF}" type="datetimeFigureOut">
              <a:rPr lang="en-US" smtClean="0"/>
              <a:t>2/25/14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ADFD8-3833-8B41-B3FB-3E2AEB217A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7705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43680-A5AA-0F41-A10E-4422894201BF}" type="datetimeFigureOut">
              <a:rPr lang="en-US" smtClean="0"/>
              <a:t>2/25/14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ADFD8-3833-8B41-B3FB-3E2AEB217A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2649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43680-A5AA-0F41-A10E-4422894201BF}" type="datetimeFigureOut">
              <a:rPr lang="en-US" smtClean="0"/>
              <a:t>2/25/14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ADFD8-3833-8B41-B3FB-3E2AEB217A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0129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43680-A5AA-0F41-A10E-4422894201BF}" type="datetimeFigureOut">
              <a:rPr lang="en-US" smtClean="0"/>
              <a:t>2/25/14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ADFD8-3833-8B41-B3FB-3E2AEB217A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4621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43680-A5AA-0F41-A10E-4422894201BF}" type="datetimeFigureOut">
              <a:rPr lang="en-US" smtClean="0"/>
              <a:t>2/25/14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ADFD8-3833-8B41-B3FB-3E2AEB217A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04403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43680-A5AA-0F41-A10E-4422894201BF}" type="datetimeFigureOut">
              <a:rPr lang="en-US" smtClean="0"/>
              <a:t>2/25/14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ADFD8-3833-8B41-B3FB-3E2AEB217A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1502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43680-A5AA-0F41-A10E-4422894201BF}" type="datetimeFigureOut">
              <a:rPr lang="en-US" smtClean="0"/>
              <a:t>2/25/14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ADFD8-3833-8B41-B3FB-3E2AEB217A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8947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43680-A5AA-0F41-A10E-4422894201BF}" type="datetimeFigureOut">
              <a:rPr lang="en-US" smtClean="0"/>
              <a:t>2/25/14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ADFD8-3833-8B41-B3FB-3E2AEB217A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5093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43680-A5AA-0F41-A10E-4422894201BF}" type="datetimeFigureOut">
              <a:rPr lang="en-US" smtClean="0"/>
              <a:t>2/25/14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ADFD8-3833-8B41-B3FB-3E2AEB217A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75709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43680-A5AA-0F41-A10E-4422894201BF}" type="datetimeFigureOut">
              <a:rPr lang="en-US" smtClean="0"/>
              <a:t>2/25/14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ADFD8-3833-8B41-B3FB-3E2AEB217A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197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C43680-A5AA-0F41-A10E-4422894201BF}" type="datetimeFigureOut">
              <a:rPr lang="en-US" smtClean="0"/>
              <a:t>2/25/14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6ADFD8-3833-8B41-B3FB-3E2AEB217A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7512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Dictée</a:t>
            </a:r>
            <a:r>
              <a:rPr lang="en-US" dirty="0" smtClean="0"/>
              <a:t>: </a:t>
            </a:r>
            <a:r>
              <a:rPr lang="en-US" dirty="0" err="1" smtClean="0"/>
              <a:t>vouloir</a:t>
            </a:r>
            <a:r>
              <a:rPr lang="en-US" dirty="0" smtClean="0"/>
              <a:t> et </a:t>
            </a:r>
            <a:r>
              <a:rPr lang="en-US" dirty="0" err="1" smtClean="0"/>
              <a:t>pouvoir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Au </a:t>
            </a:r>
            <a:r>
              <a:rPr lang="en-US" dirty="0" err="1" smtClean="0"/>
              <a:t>présent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64952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Vouloir</a:t>
            </a:r>
            <a:r>
              <a:rPr lang="en-US" dirty="0" smtClean="0"/>
              <a:t>, </a:t>
            </a:r>
            <a:r>
              <a:rPr lang="en-US" dirty="0" err="1" smtClean="0"/>
              <a:t>pouvoir</a:t>
            </a:r>
            <a:r>
              <a:rPr lang="en-US" dirty="0" smtClean="0"/>
              <a:t> au </a:t>
            </a:r>
            <a:r>
              <a:rPr lang="en-US" dirty="0" err="1" smtClean="0"/>
              <a:t>présent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 </a:t>
            </a:r>
            <a:r>
              <a:rPr lang="en-US" dirty="0" err="1" smtClean="0"/>
              <a:t>Vous</a:t>
            </a:r>
            <a:r>
              <a:rPr lang="en-US" dirty="0" smtClean="0"/>
              <a:t> </a:t>
            </a:r>
            <a:r>
              <a:rPr lang="en-US" b="1" dirty="0" err="1" smtClean="0"/>
              <a:t>voulez</a:t>
            </a:r>
            <a:r>
              <a:rPr lang="en-US" b="1" dirty="0" smtClean="0"/>
              <a:t> </a:t>
            </a:r>
            <a:r>
              <a:rPr lang="en-US" dirty="0" err="1" smtClean="0"/>
              <a:t>parler</a:t>
            </a:r>
            <a:r>
              <a:rPr lang="en-US" dirty="0" smtClean="0"/>
              <a:t> avec </a:t>
            </a:r>
            <a:r>
              <a:rPr lang="en-US" dirty="0" err="1" smtClean="0"/>
              <a:t>moi</a:t>
            </a:r>
            <a:r>
              <a:rPr lang="en-US" dirty="0" smtClean="0"/>
              <a:t>? </a:t>
            </a:r>
          </a:p>
          <a:p>
            <a:r>
              <a:rPr lang="en-US" dirty="0" smtClean="0"/>
              <a:t>2</a:t>
            </a:r>
            <a:r>
              <a:rPr lang="en-US" dirty="0" smtClean="0"/>
              <a:t>. </a:t>
            </a:r>
            <a:r>
              <a:rPr lang="en-US" dirty="0" err="1" smtClean="0"/>
              <a:t>Toi</a:t>
            </a:r>
            <a:r>
              <a:rPr lang="en-US" dirty="0" smtClean="0"/>
              <a:t>, </a:t>
            </a:r>
            <a:r>
              <a:rPr lang="en-US" dirty="0" err="1" smtClean="0"/>
              <a:t>tu</a:t>
            </a:r>
            <a:r>
              <a:rPr lang="en-US" dirty="0" smtClean="0"/>
              <a:t> </a:t>
            </a:r>
            <a:r>
              <a:rPr lang="en-US" b="1" dirty="0" smtClean="0"/>
              <a:t>ne </a:t>
            </a:r>
            <a:r>
              <a:rPr lang="en-US" b="1" dirty="0" err="1" smtClean="0"/>
              <a:t>peux</a:t>
            </a:r>
            <a:r>
              <a:rPr lang="en-US" b="1" dirty="0" smtClean="0"/>
              <a:t> pas</a:t>
            </a:r>
            <a:r>
              <a:rPr lang="en-US" dirty="0" smtClean="0"/>
              <a:t> </a:t>
            </a:r>
            <a:r>
              <a:rPr lang="en-US" dirty="0" err="1" smtClean="0"/>
              <a:t>danser</a:t>
            </a:r>
            <a:r>
              <a:rPr lang="en-US" dirty="0" smtClean="0"/>
              <a:t>! </a:t>
            </a:r>
          </a:p>
          <a:p>
            <a:r>
              <a:rPr lang="en-US" dirty="0" smtClean="0"/>
              <a:t>3</a:t>
            </a:r>
            <a:r>
              <a:rPr lang="en-US" dirty="0" smtClean="0"/>
              <a:t>. </a:t>
            </a:r>
            <a:r>
              <a:rPr lang="en-US" dirty="0" err="1" smtClean="0"/>
              <a:t>Cl</a:t>
            </a:r>
            <a:r>
              <a:rPr lang="en-US" dirty="0" err="1" smtClean="0"/>
              <a:t>émence</a:t>
            </a:r>
            <a:r>
              <a:rPr lang="en-US" dirty="0" smtClean="0"/>
              <a:t> et </a:t>
            </a:r>
            <a:r>
              <a:rPr lang="en-US" dirty="0" err="1" smtClean="0"/>
              <a:t>Sélim</a:t>
            </a:r>
            <a:r>
              <a:rPr lang="en-US" dirty="0" smtClean="0"/>
              <a:t>, </a:t>
            </a:r>
            <a:r>
              <a:rPr lang="en-US" dirty="0" err="1" smtClean="0"/>
              <a:t>eux</a:t>
            </a:r>
            <a:r>
              <a:rPr lang="en-US" dirty="0"/>
              <a:t>,</a:t>
            </a:r>
            <a:r>
              <a:rPr lang="en-US" dirty="0" smtClean="0"/>
              <a:t> </a:t>
            </a:r>
            <a:r>
              <a:rPr lang="en-US" b="1" dirty="0" err="1" smtClean="0"/>
              <a:t>veulent</a:t>
            </a:r>
            <a:r>
              <a:rPr lang="en-US" dirty="0" smtClean="0"/>
              <a:t> </a:t>
            </a:r>
            <a:r>
              <a:rPr lang="en-US" dirty="0" err="1" smtClean="0"/>
              <a:t>étudier</a:t>
            </a:r>
            <a:r>
              <a:rPr lang="en-US" dirty="0" smtClean="0"/>
              <a:t> </a:t>
            </a:r>
            <a:r>
              <a:rPr lang="en-US" dirty="0" err="1" smtClean="0"/>
              <a:t>l’anglais</a:t>
            </a:r>
            <a:r>
              <a:rPr lang="en-US" dirty="0" smtClean="0"/>
              <a:t>.</a:t>
            </a:r>
            <a:endParaRPr lang="en-US" dirty="0" smtClean="0"/>
          </a:p>
          <a:p>
            <a:r>
              <a:rPr lang="en-US" dirty="0" smtClean="0"/>
              <a:t>4. Georges </a:t>
            </a:r>
            <a:r>
              <a:rPr lang="en-US" b="1" dirty="0" err="1" smtClean="0"/>
              <a:t>peut</a:t>
            </a:r>
            <a:r>
              <a:rPr lang="en-US" dirty="0" smtClean="0"/>
              <a:t> manger chez </a:t>
            </a:r>
            <a:r>
              <a:rPr lang="en-US" dirty="0" err="1" smtClean="0"/>
              <a:t>lui</a:t>
            </a:r>
            <a:r>
              <a:rPr lang="en-US" dirty="0" smtClean="0"/>
              <a:t>. </a:t>
            </a:r>
            <a:endParaRPr lang="en-US" dirty="0" smtClean="0"/>
          </a:p>
          <a:p>
            <a:r>
              <a:rPr lang="en-US" dirty="0" smtClean="0"/>
              <a:t>5. </a:t>
            </a:r>
            <a:r>
              <a:rPr lang="en-US" dirty="0" smtClean="0"/>
              <a:t>Je </a:t>
            </a:r>
            <a:r>
              <a:rPr lang="en-US" b="1" dirty="0" err="1" smtClean="0"/>
              <a:t>veux</a:t>
            </a:r>
            <a:r>
              <a:rPr lang="en-US" dirty="0" smtClean="0"/>
              <a:t> </a:t>
            </a:r>
            <a:r>
              <a:rPr lang="en-US" dirty="0" err="1" smtClean="0"/>
              <a:t>regarder</a:t>
            </a:r>
            <a:r>
              <a:rPr lang="en-US" dirty="0" smtClean="0"/>
              <a:t> un bon film. </a:t>
            </a:r>
            <a:r>
              <a:rPr lang="en-US" dirty="0" err="1" smtClean="0"/>
              <a:t>Toi</a:t>
            </a:r>
            <a:r>
              <a:rPr lang="en-US" dirty="0" smtClean="0"/>
              <a:t> </a:t>
            </a:r>
            <a:r>
              <a:rPr lang="en-US" dirty="0" err="1" smtClean="0"/>
              <a:t>aussi</a:t>
            </a:r>
            <a:r>
              <a:rPr lang="en-US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62643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62</Words>
  <Application>Microsoft Macintosh PowerPoint</Application>
  <PresentationFormat>On-screen Show (4:3)</PresentationFormat>
  <Paragraphs>8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Dictée: vouloir et pouvoir</vt:lpstr>
      <vt:lpstr>Vouloir, pouvoir au présent</vt:lpstr>
    </vt:vector>
  </TitlesOfParts>
  <Company>Western Kentucky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Dictée: avoir </dc:title>
  <dc:creator>WKU Faculty Staff</dc:creator>
  <cp:lastModifiedBy>WKU Faculty Staff</cp:lastModifiedBy>
  <cp:revision>6</cp:revision>
  <dcterms:created xsi:type="dcterms:W3CDTF">2014-02-17T14:48:46Z</dcterms:created>
  <dcterms:modified xsi:type="dcterms:W3CDTF">2014-02-25T16:31:05Z</dcterms:modified>
</cp:coreProperties>
</file>