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8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3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4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5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6A17-85AD-F145-933A-707F1747E4C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F102 Premier </a:t>
            </a:r>
            <a:r>
              <a:rPr lang="en-US" dirty="0" err="1" smtClean="0"/>
              <a:t>Examen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Révision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Avoir</a:t>
            </a:r>
            <a:r>
              <a:rPr lang="en-US" dirty="0"/>
              <a:t> + expressions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91720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1.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envie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a) to be x years old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2.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faim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b) to need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3.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soif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c) to want, to be in the mood to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4.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congé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d) to be afraid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5.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besoin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e) to be hungry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6.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peur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f) to be lucky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7.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de la chance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g) to be thirsty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___ 8.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avoir x ans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h) to be off, to be on break 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9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Dans</a:t>
            </a:r>
            <a:r>
              <a:rPr lang="en-US" b="1" dirty="0"/>
              <a:t> ma </a:t>
            </a:r>
            <a:r>
              <a:rPr lang="en-US" b="1" dirty="0" err="1"/>
              <a:t>chambre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fr-FR" sz="6400" dirty="0">
                <a:latin typeface="Times New Roman"/>
                <a:cs typeface="Times New Roman"/>
              </a:rPr>
              <a:t>Dans ma chambre, il y a … </a:t>
            </a:r>
            <a:r>
              <a:rPr lang="fr-FR" sz="5600" dirty="0">
                <a:latin typeface="Times New Roman"/>
                <a:cs typeface="Times New Roman"/>
              </a:rPr>
              <a:t/>
            </a:r>
            <a:br>
              <a:rPr lang="fr-FR" sz="5600" dirty="0">
                <a:latin typeface="Times New Roman"/>
                <a:cs typeface="Times New Roman"/>
              </a:rPr>
            </a:b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 (un / une / des)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1.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2.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3.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4.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5. ________    ___________________________________ ;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6.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7.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8.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 9. ________    ___________________________________,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 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fr-FR" sz="5600" dirty="0">
                <a:latin typeface="Times New Roman"/>
                <a:cs typeface="Times New Roman"/>
              </a:rPr>
              <a:t>	10. ________    __________________________________. </a:t>
            </a:r>
            <a:endParaRPr lang="en-US" sz="5600" dirty="0">
              <a:latin typeface="Times New Roman"/>
              <a:cs typeface="Times New Roman"/>
            </a:endParaRPr>
          </a:p>
          <a:p>
            <a:r>
              <a:rPr lang="en-US" sz="5600" dirty="0">
                <a:latin typeface="Times New Roman"/>
                <a:cs typeface="Times New Roman"/>
              </a:rPr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67" y="2362790"/>
            <a:ext cx="1464945" cy="13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67" y="4179361"/>
            <a:ext cx="1405255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850105" y="1600200"/>
            <a:ext cx="180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â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ê</a:t>
            </a:r>
            <a:r>
              <a:rPr lang="en-US" dirty="0" smtClean="0"/>
              <a:t> </a:t>
            </a:r>
            <a:r>
              <a:rPr lang="en-US" dirty="0" err="1" smtClean="0"/>
              <a:t>î</a:t>
            </a:r>
            <a:r>
              <a:rPr lang="en-US" dirty="0" smtClean="0"/>
              <a:t> </a:t>
            </a:r>
            <a:r>
              <a:rPr lang="en-US" dirty="0" err="1" smtClean="0"/>
              <a:t>ô</a:t>
            </a:r>
            <a:r>
              <a:rPr lang="en-US" dirty="0" smtClean="0"/>
              <a:t> </a:t>
            </a:r>
            <a:r>
              <a:rPr lang="en-US" dirty="0" err="1" smtClean="0"/>
              <a:t>û</a:t>
            </a:r>
            <a:r>
              <a:rPr lang="en-US" dirty="0" smtClean="0"/>
              <a:t> </a:t>
            </a:r>
            <a:r>
              <a:rPr lang="en-US" dirty="0" err="1" smtClean="0"/>
              <a:t>ù</a:t>
            </a:r>
            <a:r>
              <a:rPr lang="en-US" dirty="0" smtClean="0"/>
              <a:t> </a:t>
            </a:r>
            <a:r>
              <a:rPr lang="en-US" dirty="0" err="1" smtClean="0"/>
              <a:t>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3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Dictée</a:t>
            </a:r>
            <a:r>
              <a:rPr lang="en-US" sz="3600" dirty="0" smtClean="0"/>
              <a:t> </a:t>
            </a:r>
            <a:r>
              <a:rPr lang="en-US" sz="3600" dirty="0" smtClean="0"/>
              <a:t>1 : ma </a:t>
            </a:r>
            <a:r>
              <a:rPr lang="en-US" sz="3600" dirty="0" err="1" smtClean="0"/>
              <a:t>chambre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x-none" dirty="0" smtClean="0"/>
              <a:t>Dans ma </a:t>
            </a:r>
            <a:r>
              <a:rPr lang="x-none" i="1" dirty="0" smtClean="0"/>
              <a:t>chambre</a:t>
            </a:r>
            <a:r>
              <a:rPr lang="x-none" dirty="0" smtClean="0"/>
              <a:t>, il y a une petite </a:t>
            </a:r>
            <a:r>
              <a:rPr lang="x-none" i="1" dirty="0" smtClean="0"/>
              <a:t>table</a:t>
            </a:r>
            <a:r>
              <a:rPr lang="x-none" dirty="0" smtClean="0"/>
              <a:t> o</a:t>
            </a:r>
            <a:r>
              <a:rPr lang="x-none" dirty="0" smtClean="0"/>
              <a:t>ù je mange, une </a:t>
            </a:r>
            <a:r>
              <a:rPr lang="x-none" i="1" dirty="0" smtClean="0"/>
              <a:t>étagère</a:t>
            </a:r>
            <a:r>
              <a:rPr lang="x-none" dirty="0" smtClean="0"/>
              <a:t> pour mes </a:t>
            </a:r>
            <a:r>
              <a:rPr lang="x-none" i="1" dirty="0" smtClean="0"/>
              <a:t>livres</a:t>
            </a:r>
            <a:r>
              <a:rPr lang="x-none" dirty="0" smtClean="0"/>
              <a:t>, un </a:t>
            </a:r>
            <a:r>
              <a:rPr lang="x-none" i="1" dirty="0" smtClean="0"/>
              <a:t>bureau</a:t>
            </a:r>
            <a:r>
              <a:rPr lang="x-none" dirty="0" smtClean="0"/>
              <a:t> pour travailler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fr-FR" dirty="0" smtClean="0"/>
              <a:t>Sur le </a:t>
            </a:r>
            <a:r>
              <a:rPr lang="fr-FR" i="1" dirty="0" smtClean="0"/>
              <a:t>bureau</a:t>
            </a:r>
            <a:r>
              <a:rPr lang="fr-FR" dirty="0" smtClean="0"/>
              <a:t>, il y a mon </a:t>
            </a:r>
            <a:r>
              <a:rPr lang="fr-FR" i="1" dirty="0" smtClean="0"/>
              <a:t>ordinateur</a:t>
            </a:r>
            <a:r>
              <a:rPr lang="fr-FR" dirty="0" smtClean="0"/>
              <a:t> et mon </a:t>
            </a:r>
            <a:r>
              <a:rPr lang="fr-FR" i="1" dirty="0" smtClean="0"/>
              <a:t>imprimante</a:t>
            </a:r>
            <a:r>
              <a:rPr lang="fr-FR" dirty="0" smtClean="0"/>
              <a:t>.</a:t>
            </a:r>
            <a:r>
              <a:rPr lang="en-US" dirty="0" smtClean="0"/>
              <a:t> </a:t>
            </a:r>
          </a:p>
          <a:p>
            <a:r>
              <a:rPr lang="fr-FR" dirty="0" smtClean="0"/>
              <a:t>J</a:t>
            </a:r>
            <a:r>
              <a:rPr lang="fr-FR" dirty="0" smtClean="0"/>
              <a:t>’ai trois </a:t>
            </a:r>
            <a:r>
              <a:rPr lang="fr-FR" i="1" dirty="0" smtClean="0"/>
              <a:t>chaises</a:t>
            </a:r>
            <a:r>
              <a:rPr lang="fr-FR" dirty="0" smtClean="0"/>
              <a:t> et un </a:t>
            </a:r>
            <a:r>
              <a:rPr lang="fr-FR" i="1" dirty="0" smtClean="0"/>
              <a:t>fauteuil</a:t>
            </a:r>
            <a:r>
              <a:rPr lang="fr-FR" dirty="0" smtClean="0"/>
              <a:t> très confortable</a:t>
            </a:r>
            <a:r>
              <a:rPr lang="fr-FR" dirty="0"/>
              <a:t>!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Mon petit </a:t>
            </a:r>
            <a:r>
              <a:rPr lang="en-US" i="1" dirty="0" smtClean="0"/>
              <a:t>lit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confortable </a:t>
            </a:r>
            <a:r>
              <a:rPr lang="en-US" dirty="0" err="1" smtClean="0"/>
              <a:t>aussi</a:t>
            </a:r>
            <a:r>
              <a:rPr lang="en-US" dirty="0" smtClean="0"/>
              <a:t>.</a:t>
            </a:r>
          </a:p>
          <a:p>
            <a:r>
              <a:rPr lang="x-none" dirty="0" smtClean="0"/>
              <a:t>Il y a aussi mon </a:t>
            </a:r>
            <a:r>
              <a:rPr lang="x-none" i="1" dirty="0" smtClean="0"/>
              <a:t>iPod</a:t>
            </a:r>
            <a:r>
              <a:rPr lang="x-none" dirty="0" smtClean="0"/>
              <a:t> et mon </a:t>
            </a:r>
            <a:r>
              <a:rPr lang="x-none" i="1" dirty="0" smtClean="0"/>
              <a:t>portable</a:t>
            </a:r>
            <a:r>
              <a:rPr lang="x-none" dirty="0" smtClean="0"/>
              <a:t> sur le </a:t>
            </a:r>
            <a:r>
              <a:rPr lang="x-none" i="1" dirty="0" smtClean="0"/>
              <a:t>bureau</a:t>
            </a:r>
            <a:r>
              <a:rPr lang="x-none" dirty="0" smtClean="0"/>
              <a:t>.</a:t>
            </a:r>
            <a:endParaRPr lang="en-US" dirty="0" smtClean="0"/>
          </a:p>
          <a:p>
            <a:r>
              <a:rPr lang="fr-FR" dirty="0" smtClean="0"/>
              <a:t>Je n</a:t>
            </a:r>
            <a:r>
              <a:rPr lang="fr-FR" dirty="0" smtClean="0"/>
              <a:t>’ai pas beaucoup de </a:t>
            </a:r>
            <a:r>
              <a:rPr lang="fr-FR" i="1" dirty="0" smtClean="0"/>
              <a:t>posters</a:t>
            </a:r>
            <a:r>
              <a:rPr lang="fr-FR" dirty="0" smtClean="0"/>
              <a:t>, ni de </a:t>
            </a:r>
            <a:r>
              <a:rPr lang="fr-FR" i="1" dirty="0" smtClean="0"/>
              <a:t>tableaux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Il n</a:t>
            </a:r>
            <a:r>
              <a:rPr lang="fr-FR" dirty="0" smtClean="0"/>
              <a:t>’y a pas de </a:t>
            </a:r>
            <a:r>
              <a:rPr lang="fr-FR" i="1" dirty="0" smtClean="0"/>
              <a:t>canapé</a:t>
            </a:r>
            <a:r>
              <a:rPr lang="fr-FR" dirty="0" smtClean="0"/>
              <a:t> dans ma </a:t>
            </a:r>
            <a:r>
              <a:rPr lang="fr-FR" i="1" dirty="0" smtClean="0"/>
              <a:t>chambre</a:t>
            </a:r>
            <a:r>
              <a:rPr lang="fr-FR" dirty="0" smtClean="0"/>
              <a:t>, non plus.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9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Dictée</a:t>
            </a:r>
            <a:r>
              <a:rPr lang="en-US" sz="3600" dirty="0" smtClean="0"/>
              <a:t> </a:t>
            </a:r>
            <a:r>
              <a:rPr lang="en-US" sz="3600" dirty="0" smtClean="0"/>
              <a:t>2 : </a:t>
            </a:r>
            <a:r>
              <a:rPr lang="en-US" sz="3600" dirty="0" err="1" smtClean="0"/>
              <a:t>verbes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fr-FR" dirty="0"/>
              <a:t>Je </a:t>
            </a:r>
            <a:r>
              <a:rPr lang="fr-FR" i="1" dirty="0" smtClean="0"/>
              <a:t>regarde </a:t>
            </a:r>
            <a:r>
              <a:rPr lang="fr-FR" dirty="0" smtClean="0"/>
              <a:t> </a:t>
            </a:r>
            <a:r>
              <a:rPr lang="fr-FR" dirty="0"/>
              <a:t>la télé souvent</a:t>
            </a:r>
            <a:r>
              <a:rPr lang="en-US" dirty="0"/>
              <a:t> 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fr-FR" dirty="0"/>
              <a:t>Vous ne </a:t>
            </a:r>
            <a:r>
              <a:rPr lang="fr-FR" i="1" dirty="0" smtClean="0"/>
              <a:t>téléchargez</a:t>
            </a:r>
            <a:r>
              <a:rPr lang="fr-FR" dirty="0" smtClean="0"/>
              <a:t> </a:t>
            </a:r>
            <a:r>
              <a:rPr lang="fr-FR" dirty="0"/>
              <a:t>pas de </a:t>
            </a:r>
            <a:r>
              <a:rPr lang="fr-FR" dirty="0" smtClean="0"/>
              <a:t>musique?</a:t>
            </a:r>
            <a:r>
              <a:rPr lang="en-US" dirty="0" smtClean="0"/>
              <a:t> </a:t>
            </a:r>
          </a:p>
          <a:p>
            <a:r>
              <a:rPr lang="fr-FR" dirty="0"/>
              <a:t>Toi, tu </a:t>
            </a:r>
            <a:r>
              <a:rPr lang="fr-FR" i="1" dirty="0" smtClean="0"/>
              <a:t>veux</a:t>
            </a:r>
            <a:r>
              <a:rPr lang="fr-FR" dirty="0" smtClean="0"/>
              <a:t> </a:t>
            </a:r>
            <a:r>
              <a:rPr lang="fr-FR" dirty="0"/>
              <a:t>travailler </a:t>
            </a:r>
            <a:r>
              <a:rPr lang="fr-FR" dirty="0" smtClean="0"/>
              <a:t>en </a:t>
            </a:r>
            <a:r>
              <a:rPr lang="fr-FR" dirty="0" smtClean="0"/>
              <a:t>été</a:t>
            </a:r>
            <a:r>
              <a:rPr lang="fr-F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i="1" dirty="0" err="1" smtClean="0"/>
              <a:t>vais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err="1" smtClean="0"/>
              <a:t>ès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merci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i="1" dirty="0" smtClean="0"/>
              <a:t>fait</a:t>
            </a:r>
            <a:r>
              <a:rPr lang="en-US" dirty="0" smtClean="0"/>
              <a:t> un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chaud</a:t>
            </a:r>
            <a:r>
              <a:rPr lang="en-US" dirty="0" smtClean="0"/>
              <a:t>.</a:t>
            </a:r>
          </a:p>
          <a:p>
            <a:r>
              <a:rPr lang="fr-FR" dirty="0" smtClean="0"/>
              <a:t>Vous </a:t>
            </a:r>
            <a:r>
              <a:rPr lang="fr-FR" i="1" dirty="0" smtClean="0"/>
              <a:t>pouvez </a:t>
            </a:r>
            <a:r>
              <a:rPr lang="fr-FR" dirty="0" smtClean="0"/>
              <a:t>travailler </a:t>
            </a:r>
            <a:r>
              <a:rPr lang="fr-FR" dirty="0"/>
              <a:t>avec </a:t>
            </a:r>
            <a:r>
              <a:rPr lang="fr-FR" dirty="0" smtClean="0"/>
              <a:t>nous!</a:t>
            </a:r>
            <a:r>
              <a:rPr lang="en-US" dirty="0" smtClean="0"/>
              <a:t> </a:t>
            </a:r>
          </a:p>
          <a:p>
            <a:r>
              <a:rPr lang="fr-FR" dirty="0" err="1"/>
              <a:t>Sélim</a:t>
            </a:r>
            <a:r>
              <a:rPr lang="fr-FR" dirty="0"/>
              <a:t> </a:t>
            </a:r>
            <a:r>
              <a:rPr lang="fr-FR" i="1" dirty="0" smtClean="0"/>
              <a:t>joue</a:t>
            </a:r>
            <a:r>
              <a:rPr lang="fr-FR" dirty="0" smtClean="0"/>
              <a:t> au basket.</a:t>
            </a:r>
          </a:p>
          <a:p>
            <a:r>
              <a:rPr lang="fr-FR" dirty="0" smtClean="0"/>
              <a:t>Mes amis </a:t>
            </a:r>
            <a:r>
              <a:rPr lang="fr-FR" i="1" dirty="0" smtClean="0"/>
              <a:t>arrivent</a:t>
            </a:r>
            <a:r>
              <a:rPr lang="fr-FR" dirty="0" smtClean="0"/>
              <a:t> </a:t>
            </a:r>
            <a:r>
              <a:rPr lang="fr-FR" dirty="0" smtClean="0"/>
              <a:t>à neuf heures.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6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163</Words>
  <Application>Microsoft Macintosh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F102 Premier Examen</vt:lpstr>
      <vt:lpstr>Avoir + expressions </vt:lpstr>
      <vt:lpstr>Dans ma chambre </vt:lpstr>
      <vt:lpstr>Dictée 1 : ma chambre</vt:lpstr>
      <vt:lpstr>Dictée 2 : verbes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F101 Deuxième Examen</dc:title>
  <dc:creator>WKU Faculty Staff</dc:creator>
  <cp:lastModifiedBy>WKU Faculty Staff</cp:lastModifiedBy>
  <cp:revision>7</cp:revision>
  <dcterms:created xsi:type="dcterms:W3CDTF">2013-09-27T13:58:47Z</dcterms:created>
  <dcterms:modified xsi:type="dcterms:W3CDTF">2015-10-23T14:55:47Z</dcterms:modified>
</cp:coreProperties>
</file>