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vouloir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pouvoir</a:t>
            </a:r>
            <a:r>
              <a:rPr lang="en-US" dirty="0"/>
              <a:t> </a:t>
            </a:r>
            <a:r>
              <a:rPr lang="en-US" dirty="0" err="1" smtClean="0"/>
              <a:t>vouloir</a:t>
            </a:r>
            <a:r>
              <a:rPr lang="en-US" dirty="0" smtClean="0"/>
              <a:t> </a:t>
            </a:r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pouvez</a:t>
            </a:r>
            <a:r>
              <a:rPr lang="en-US" sz="2800" b="1" dirty="0" smtClean="0"/>
              <a:t> </a:t>
            </a:r>
            <a:r>
              <a:rPr lang="en-US" sz="2800" dirty="0" smtClean="0"/>
              <a:t>me </a:t>
            </a:r>
            <a:r>
              <a:rPr lang="en-US" sz="2800" dirty="0" err="1" smtClean="0"/>
              <a:t>t</a:t>
            </a:r>
            <a:r>
              <a:rPr lang="en-US" sz="2800" dirty="0" err="1" smtClean="0"/>
              <a:t>éléphoner</a:t>
            </a:r>
            <a:r>
              <a:rPr lang="en-US" sz="2800" dirty="0" smtClean="0"/>
              <a:t>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soir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peux</a:t>
            </a:r>
            <a:r>
              <a:rPr lang="en-US" sz="2800" b="1" dirty="0" smtClean="0"/>
              <a:t> </a:t>
            </a:r>
            <a:r>
              <a:rPr lang="en-US" sz="2800" dirty="0" err="1" smtClean="0"/>
              <a:t>prendre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photo pour nous?</a:t>
            </a:r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en-US" sz="2800" dirty="0" smtClean="0"/>
              <a:t>Nous </a:t>
            </a:r>
            <a:r>
              <a:rPr lang="en-US" sz="2800" b="1" dirty="0" err="1" smtClean="0"/>
              <a:t>voulons</a:t>
            </a:r>
            <a:r>
              <a:rPr lang="en-US" sz="2800" b="1" dirty="0" smtClean="0"/>
              <a:t> </a:t>
            </a:r>
            <a:r>
              <a:rPr lang="en-US" sz="2800" dirty="0" smtClean="0"/>
              <a:t>savoir comment </a:t>
            </a:r>
            <a:r>
              <a:rPr lang="en-US" sz="2800" dirty="0" err="1" smtClean="0"/>
              <a:t>elle</a:t>
            </a:r>
            <a:r>
              <a:rPr lang="en-US" sz="2800" dirty="0" smtClean="0"/>
              <a:t> </a:t>
            </a:r>
            <a:r>
              <a:rPr lang="en-US" sz="2800" dirty="0" err="1" smtClean="0"/>
              <a:t>s</a:t>
            </a:r>
            <a:r>
              <a:rPr lang="en-US" sz="2800" dirty="0" err="1" smtClean="0"/>
              <a:t>’appelle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4. Robert </a:t>
            </a:r>
            <a:r>
              <a:rPr lang="en-US" sz="2800" b="1" dirty="0" err="1" smtClean="0"/>
              <a:t>peu</a:t>
            </a:r>
            <a:r>
              <a:rPr lang="en-US" sz="2800" b="1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 err="1" smtClean="0"/>
              <a:t>r</a:t>
            </a:r>
            <a:r>
              <a:rPr lang="en-US" sz="2800" dirty="0" err="1" smtClean="0"/>
              <a:t>épondre</a:t>
            </a:r>
            <a:r>
              <a:rPr lang="en-US" sz="2800" dirty="0" smtClean="0"/>
              <a:t> en </a:t>
            </a:r>
            <a:r>
              <a:rPr lang="en-US" sz="2800" dirty="0" err="1" smtClean="0"/>
              <a:t>français</a:t>
            </a:r>
            <a:r>
              <a:rPr lang="en-US" sz="2800" dirty="0" smtClean="0"/>
              <a:t> et en </a:t>
            </a:r>
            <a:r>
              <a:rPr lang="en-US" sz="2800" dirty="0" err="1" smtClean="0"/>
              <a:t>allemand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/>
              <a:t>5. Les </a:t>
            </a:r>
            <a:r>
              <a:rPr lang="en-US" sz="2800" dirty="0" err="1" smtClean="0"/>
              <a:t>étudiant</a:t>
            </a:r>
            <a:r>
              <a:rPr lang="en-US" sz="2800" dirty="0" err="1" smtClean="0"/>
              <a:t>s</a:t>
            </a:r>
            <a:r>
              <a:rPr lang="en-US" sz="2800" dirty="0" smtClean="0"/>
              <a:t> ne </a:t>
            </a:r>
            <a:r>
              <a:rPr lang="en-US" sz="2800" b="1" dirty="0" err="1" smtClean="0"/>
              <a:t>veulent</a:t>
            </a:r>
            <a:r>
              <a:rPr lang="en-US" sz="2800" dirty="0" smtClean="0"/>
              <a:t> plus </a:t>
            </a:r>
            <a:r>
              <a:rPr lang="en-US" sz="2800" dirty="0" err="1" smtClean="0"/>
              <a:t>d</a:t>
            </a:r>
            <a:r>
              <a:rPr lang="en-US" sz="2800" dirty="0" err="1" smtClean="0"/>
              <a:t>’examens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58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pouvoir vouloir</vt:lpstr>
      <vt:lpstr>pouvoir vouloir au présent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</dc:title>
  <dc:creator>WKU Faculty Staff</dc:creator>
  <cp:lastModifiedBy>Nathan Love</cp:lastModifiedBy>
  <cp:revision>12</cp:revision>
  <dcterms:created xsi:type="dcterms:W3CDTF">2014-02-17T14:48:46Z</dcterms:created>
  <dcterms:modified xsi:type="dcterms:W3CDTF">2017-03-22T15:07:25Z</dcterms:modified>
</cp:coreProperties>
</file>