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11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208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770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7264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012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462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4/28/17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44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4/28/17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150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4/28/17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8947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4/28/17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509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4/28/17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70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43680-A5AA-0F41-A10E-4422894201BF}" type="datetimeFigureOut">
              <a:rPr lang="en-US" smtClean="0"/>
              <a:t>4/28/17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197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C43680-A5AA-0F41-A10E-4422894201BF}" type="datetimeFigureOut">
              <a:rPr lang="en-US" smtClean="0"/>
              <a:t>4/28/17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6ADFD8-3833-8B41-B3FB-3E2AEB217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7512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Dictée</a:t>
            </a:r>
            <a:r>
              <a:rPr lang="en-US" dirty="0" smtClean="0"/>
              <a:t>: </a:t>
            </a:r>
            <a:r>
              <a:rPr lang="en-US" dirty="0" err="1" smtClean="0"/>
              <a:t>projet</a:t>
            </a:r>
            <a:r>
              <a:rPr lang="en-US" dirty="0" smtClean="0"/>
              <a:t> 102 </a:t>
            </a:r>
            <a:r>
              <a:rPr lang="en-US" dirty="0" err="1" smtClean="0"/>
              <a:t>printemps</a:t>
            </a:r>
            <a:r>
              <a:rPr lang="en-US" dirty="0" smtClean="0"/>
              <a:t> 2017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4952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Projet</a:t>
            </a:r>
            <a:r>
              <a:rPr lang="en-US" dirty="0" smtClean="0"/>
              <a:t> 102 </a:t>
            </a:r>
            <a:r>
              <a:rPr lang="en-US" dirty="0" err="1" smtClean="0"/>
              <a:t>printemps</a:t>
            </a:r>
            <a:r>
              <a:rPr lang="en-US" dirty="0" smtClean="0"/>
              <a:t> 2017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1. </a:t>
            </a:r>
            <a:r>
              <a:rPr lang="en-US" sz="2800" dirty="0" err="1"/>
              <a:t>Quand</a:t>
            </a:r>
            <a:r>
              <a:rPr lang="en-US" sz="2800" dirty="0"/>
              <a:t> </a:t>
            </a:r>
            <a:r>
              <a:rPr lang="en-US" sz="2800" dirty="0" err="1"/>
              <a:t>il</a:t>
            </a:r>
            <a:r>
              <a:rPr lang="en-US" sz="2800" dirty="0"/>
              <a:t> </a:t>
            </a:r>
            <a:r>
              <a:rPr lang="en-US" sz="2800" dirty="0" err="1"/>
              <a:t>n'obtient</a:t>
            </a:r>
            <a:r>
              <a:rPr lang="en-US" sz="2800" dirty="0"/>
              <a:t> pas </a:t>
            </a:r>
            <a:r>
              <a:rPr lang="en-US" sz="2800" dirty="0" err="1"/>
              <a:t>ce</a:t>
            </a:r>
            <a:r>
              <a:rPr lang="en-US" sz="2800" dirty="0"/>
              <a:t> </a:t>
            </a:r>
            <a:r>
              <a:rPr lang="en-US" sz="2800" dirty="0" err="1"/>
              <a:t>qu'il</a:t>
            </a:r>
            <a:r>
              <a:rPr lang="en-US" sz="2800" dirty="0"/>
              <a:t> </a:t>
            </a:r>
            <a:r>
              <a:rPr lang="en-US" sz="2800" dirty="0" err="1"/>
              <a:t>veut</a:t>
            </a:r>
            <a:r>
              <a:rPr lang="en-US" sz="2800" dirty="0"/>
              <a:t>, </a:t>
            </a:r>
            <a:r>
              <a:rPr lang="en-US" sz="2800" dirty="0" err="1"/>
              <a:t>il</a:t>
            </a:r>
            <a:r>
              <a:rPr lang="en-US" sz="2800" dirty="0"/>
              <a:t> </a:t>
            </a:r>
            <a:r>
              <a:rPr lang="en-US" sz="2800" dirty="0" err="1"/>
              <a:t>crie</a:t>
            </a:r>
            <a:r>
              <a:rPr lang="en-US" sz="2800" dirty="0"/>
              <a:t>. </a:t>
            </a:r>
            <a:endParaRPr lang="en-US" sz="2800" dirty="0" smtClean="0"/>
          </a:p>
          <a:p>
            <a:r>
              <a:rPr lang="en-US" sz="2800" dirty="0" smtClean="0"/>
              <a:t>2</a:t>
            </a:r>
            <a:r>
              <a:rPr lang="en-US" sz="2800" dirty="0" smtClean="0"/>
              <a:t>. </a:t>
            </a:r>
            <a:r>
              <a:rPr lang="en-US" sz="2800" dirty="0"/>
              <a:t>Il </a:t>
            </a:r>
            <a:r>
              <a:rPr lang="en-US" sz="2800" dirty="0" err="1"/>
              <a:t>est</a:t>
            </a:r>
            <a:r>
              <a:rPr lang="en-US" sz="2800" dirty="0"/>
              <a:t> </a:t>
            </a:r>
            <a:r>
              <a:rPr lang="en-US" sz="2800" dirty="0" err="1"/>
              <a:t>également</a:t>
            </a:r>
            <a:r>
              <a:rPr lang="en-US" sz="2800" dirty="0"/>
              <a:t> </a:t>
            </a:r>
            <a:r>
              <a:rPr lang="en-US" sz="2800" dirty="0" err="1" smtClean="0"/>
              <a:t>agressif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r>
              <a:rPr lang="en-US" sz="2800" dirty="0" smtClean="0"/>
              <a:t>3. </a:t>
            </a:r>
            <a:r>
              <a:rPr lang="en-US" sz="2800" dirty="0"/>
              <a:t>Il vend de la </a:t>
            </a:r>
            <a:r>
              <a:rPr lang="en-US" sz="2800" dirty="0" err="1"/>
              <a:t>confiture</a:t>
            </a:r>
            <a:r>
              <a:rPr lang="en-US" sz="2800" dirty="0"/>
              <a:t> et </a:t>
            </a:r>
            <a:r>
              <a:rPr lang="en-US" sz="2800" dirty="0" err="1"/>
              <a:t>d'autres</a:t>
            </a:r>
            <a:r>
              <a:rPr lang="en-US" sz="2800" dirty="0"/>
              <a:t> </a:t>
            </a:r>
            <a:r>
              <a:rPr lang="en-US" sz="2800" dirty="0" err="1"/>
              <a:t>produits</a:t>
            </a:r>
            <a:r>
              <a:rPr lang="en-US" sz="2800" dirty="0"/>
              <a:t> aux </a:t>
            </a:r>
            <a:r>
              <a:rPr lang="en-US" sz="2800" dirty="0" err="1" smtClean="0"/>
              <a:t>garçons</a:t>
            </a:r>
            <a:r>
              <a:rPr lang="en-US" sz="2800" dirty="0" smtClean="0"/>
              <a:t>.</a:t>
            </a:r>
            <a:endParaRPr lang="en-US" sz="2800" dirty="0" smtClean="0"/>
          </a:p>
          <a:p>
            <a:r>
              <a:rPr lang="en-US" sz="2800" dirty="0" smtClean="0"/>
              <a:t>4. </a:t>
            </a:r>
            <a:r>
              <a:rPr lang="en-US" sz="2800" dirty="0"/>
              <a:t>Il fume des cigarettes et </a:t>
            </a:r>
            <a:r>
              <a:rPr lang="en-US" sz="2800" dirty="0" err="1"/>
              <a:t>essaie</a:t>
            </a:r>
            <a:r>
              <a:rPr lang="en-US" sz="2800" dirty="0"/>
              <a:t> de </a:t>
            </a:r>
            <a:r>
              <a:rPr lang="en-US" sz="2800" dirty="0" err="1"/>
              <a:t>parler</a:t>
            </a:r>
            <a:r>
              <a:rPr lang="en-US" sz="2800" dirty="0"/>
              <a:t> de la </a:t>
            </a:r>
            <a:r>
              <a:rPr lang="en-US" sz="2800" dirty="0" err="1"/>
              <a:t>philosophie</a:t>
            </a:r>
            <a:r>
              <a:rPr lang="en-US" sz="2800" dirty="0"/>
              <a:t> </a:t>
            </a:r>
            <a:r>
              <a:rPr lang="en-US" sz="2800" dirty="0" err="1"/>
              <a:t>comme</a:t>
            </a:r>
            <a:r>
              <a:rPr lang="en-US" sz="2800" dirty="0"/>
              <a:t> </a:t>
            </a:r>
            <a:r>
              <a:rPr lang="en-US" sz="2800" dirty="0" err="1"/>
              <a:t>s'il</a:t>
            </a:r>
            <a:r>
              <a:rPr lang="en-US" sz="2800" dirty="0"/>
              <a:t> </a:t>
            </a:r>
            <a:r>
              <a:rPr lang="en-US" sz="2800" dirty="0" err="1"/>
              <a:t>s'agit</a:t>
            </a:r>
            <a:r>
              <a:rPr lang="en-US" sz="2800" dirty="0"/>
              <a:t> d'un cool </a:t>
            </a:r>
            <a:r>
              <a:rPr lang="en-US" sz="2800" dirty="0" smtClean="0"/>
              <a:t>kid</a:t>
            </a:r>
            <a:r>
              <a:rPr lang="en-US" sz="2800" dirty="0" smtClean="0"/>
              <a:t>. </a:t>
            </a:r>
          </a:p>
          <a:p>
            <a:r>
              <a:rPr lang="en-US" sz="2800" dirty="0" smtClean="0"/>
              <a:t>5. </a:t>
            </a:r>
            <a:r>
              <a:rPr lang="en-US" sz="2800" dirty="0" err="1"/>
              <a:t>M</a:t>
            </a:r>
            <a:r>
              <a:rPr lang="en-US" sz="2800" dirty="0" err="1" smtClean="0"/>
              <a:t>ais</a:t>
            </a:r>
            <a:r>
              <a:rPr lang="en-US" sz="2800" dirty="0" smtClean="0"/>
              <a:t> </a:t>
            </a:r>
            <a:r>
              <a:rPr lang="en-US" sz="2800" dirty="0" err="1" smtClean="0"/>
              <a:t>il</a:t>
            </a:r>
            <a:r>
              <a:rPr lang="en-US" sz="2800" dirty="0" smtClean="0"/>
              <a:t> </a:t>
            </a:r>
            <a:r>
              <a:rPr lang="en-US" sz="2800" dirty="0" err="1" smtClean="0"/>
              <a:t>n'a</a:t>
            </a:r>
            <a:r>
              <a:rPr lang="en-US" sz="2800" dirty="0" smtClean="0"/>
              <a:t> </a:t>
            </a:r>
            <a:r>
              <a:rPr lang="en-US" sz="2800" dirty="0" err="1"/>
              <a:t>jamais</a:t>
            </a:r>
            <a:r>
              <a:rPr lang="en-US" sz="2800" dirty="0"/>
              <a:t> </a:t>
            </a:r>
            <a:r>
              <a:rPr lang="en-US" sz="2800" dirty="0" err="1"/>
              <a:t>vraiment</a:t>
            </a:r>
            <a:r>
              <a:rPr lang="en-US" sz="2800" dirty="0"/>
              <a:t> faire quoi </a:t>
            </a:r>
            <a:r>
              <a:rPr lang="en-US" sz="2800" dirty="0" err="1"/>
              <a:t>que</a:t>
            </a:r>
            <a:r>
              <a:rPr lang="en-US" sz="2800" dirty="0"/>
              <a:t> </a:t>
            </a:r>
            <a:r>
              <a:rPr lang="en-US" sz="2800" dirty="0" err="1"/>
              <a:t>ce</a:t>
            </a:r>
            <a:r>
              <a:rPr lang="en-US" sz="2800" dirty="0"/>
              <a:t> </a:t>
            </a:r>
            <a:r>
              <a:rPr lang="en-US" sz="2800" dirty="0" err="1"/>
              <a:t>soit</a:t>
            </a:r>
            <a:r>
              <a:rPr lang="en-US" sz="2800" dirty="0"/>
              <a:t> </a:t>
            </a:r>
            <a:r>
              <a:rPr lang="en-US" sz="2800" dirty="0" smtClean="0">
                <a:solidFill>
                  <a:srgbClr val="FF0000"/>
                </a:solidFill>
              </a:rPr>
              <a:t>de </a:t>
            </a:r>
            <a:r>
              <a:rPr lang="en-US" sz="2800" dirty="0" err="1" smtClean="0"/>
              <a:t>mauvais</a:t>
            </a:r>
            <a:r>
              <a:rPr lang="en-US" sz="2800" dirty="0"/>
              <a:t>.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962643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78</Words>
  <Application>Microsoft Macintosh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Dictée: projet 102 printemps 2017 </vt:lpstr>
      <vt:lpstr>Projet 102 printemps 2017</vt:lpstr>
    </vt:vector>
  </TitlesOfParts>
  <Company>Western Kentucky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Dictée: avoir</dc:title>
  <dc:creator>WKU Faculty Staff</dc:creator>
  <cp:lastModifiedBy>Nathan Love</cp:lastModifiedBy>
  <cp:revision>10</cp:revision>
  <dcterms:created xsi:type="dcterms:W3CDTF">2014-02-17T14:48:46Z</dcterms:created>
  <dcterms:modified xsi:type="dcterms:W3CDTF">2017-04-28T13:35:07Z</dcterms:modified>
</cp:coreProperties>
</file>