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ainbow-drops-0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30F80-43BC-4762-AF8B-99DE7DCBF197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1D9E-6728-4930-9B71-624F431EF0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ainbow-drops-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forkidsingayfamilies.blogspot.com/" TargetMode="External"/><Relationship Id="rId2" Type="http://schemas.openxmlformats.org/officeDocument/2006/relationships/hyperlink" Target="http://rainbowlist.wordpress.com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are the GLBT Books </a:t>
            </a:r>
            <a:b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children?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915400" cy="2362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Barbara </a:t>
            </a:r>
            <a:r>
              <a:rPr lang="en-U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Fiehn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Library Media Education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Tadayuki Suzuki, Literacy Education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Western Kentucky University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- Explicitness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9248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Realistic portrayals of affection and falling in love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Equivalent to heterosexual portrayals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-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Accurate, sympathetic picture of gays for </a:t>
            </a:r>
            <a:r>
              <a:rPr lang="en-U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nongays</a:t>
            </a: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view of decisions facing  and that these can be made successfully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 on self esteem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Honest, realistic, life affirming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– Author’s treatment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Clichés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Preconceptions of  gay character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Heterosexist or Homophobic treatment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Respectful language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Issues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Traditional conservative attitudes toward what children should read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Confusion between sexuality and sex</a:t>
            </a:r>
          </a:p>
          <a:p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are a opening for dialogue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 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057400"/>
            <a:ext cx="769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Bibliography</a:t>
            </a:r>
          </a:p>
          <a:p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titles</a:t>
            </a:r>
          </a:p>
          <a:p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Articles</a:t>
            </a:r>
          </a:p>
          <a:p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Webography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40 thousand children being raised by same sex parents (2000 Census)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It is important for the self-esteem of children to see themselves and their families in their books.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33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2008-2010 Books in Review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LGBT Friendly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22437"/>
            <a:ext cx="81534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Characters are not identified as LGBT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Characters behaviors are not expected roles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LGBT Characters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3914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Identifiable as LGBT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or may not use LBBT terms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Selection Issues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Locating titles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Lack of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reviews</a:t>
            </a:r>
          </a:p>
          <a:p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ALA Rainbow Project"/>
              </a:rPr>
              <a:t>ALA Rainbow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ALA Rainbow Project"/>
              </a:rPr>
              <a:t>Project</a:t>
            </a: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Gay-Themed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Picture Books for Children</a:t>
            </a: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- Characters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emphasis on sexual component of life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Sexuality acceptance by others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not be “explained” by pseudo-medical observations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Portrays valid life experience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Demonstrate adequate coping skills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Displays growth of the character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Diversity of characters</a:t>
            </a: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– Minor roles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Included as natural part of all kinds of situations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character is not the “situation”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- Illustrations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couples as parents 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Older sisters and brothers dating kids of same sex</a:t>
            </a: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ordinary people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265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Custom Design</vt:lpstr>
      <vt:lpstr>1_Custom Design</vt:lpstr>
      <vt:lpstr>Where are the GLBT Books  for children?</vt:lpstr>
      <vt:lpstr>Why</vt:lpstr>
      <vt:lpstr>2008-2010 Books in Review</vt:lpstr>
      <vt:lpstr>LGBT Friendly</vt:lpstr>
      <vt:lpstr>LGBT Characters</vt:lpstr>
      <vt:lpstr>Selection Issues</vt:lpstr>
      <vt:lpstr>Selection - Characters</vt:lpstr>
      <vt:lpstr>Selection – Minor roles</vt:lpstr>
      <vt:lpstr>Selection - Illustrations</vt:lpstr>
      <vt:lpstr>Selection - Explicitness</vt:lpstr>
      <vt:lpstr>Selection - Impact</vt:lpstr>
      <vt:lpstr>Selection – Author’s treatment</vt:lpstr>
      <vt:lpstr>Community Issues</vt:lpstr>
      <vt:lpstr>Website </vt:lpstr>
    </vt:vector>
  </TitlesOfParts>
  <Company>Western Kentucky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Network and Computing Support</dc:creator>
  <cp:lastModifiedBy>Network and Computing Support</cp:lastModifiedBy>
  <cp:revision>20</cp:revision>
  <dcterms:created xsi:type="dcterms:W3CDTF">2010-09-28T14:50:28Z</dcterms:created>
  <dcterms:modified xsi:type="dcterms:W3CDTF">2010-10-21T17:13:06Z</dcterms:modified>
</cp:coreProperties>
</file>