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C9962-2D4A-47FB-94F1-4CD9994B8B27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88E05-0445-49D2-9CA6-AD6391CD51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88E05-0445-49D2-9CA6-AD6391CD51A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B3D2A-28EB-4C53-B38E-12000CDD0253}" type="datetimeFigureOut">
              <a:rPr lang="en-US" smtClean="0"/>
              <a:t>8/24/2010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50EBD-E52C-4535-8287-A5243A259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Ideal teacher/professional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dirty="0" smtClean="0"/>
              <a:t>1) What is your intended career?</a:t>
            </a:r>
          </a:p>
          <a:p>
            <a:pPr lvl="1">
              <a:buNone/>
            </a:pPr>
            <a:r>
              <a:rPr lang="en-US" dirty="0" smtClean="0"/>
              <a:t>2) Why did you choose this career?</a:t>
            </a:r>
          </a:p>
          <a:p>
            <a:pPr lvl="1">
              <a:buNone/>
            </a:pPr>
            <a:r>
              <a:rPr lang="en-US" dirty="0" smtClean="0"/>
              <a:t>3) Will you be influencing other people in your career? If yes, who?</a:t>
            </a:r>
          </a:p>
          <a:p>
            <a:pPr lvl="1">
              <a:buNone/>
            </a:pPr>
            <a:r>
              <a:rPr lang="en-US" dirty="0" smtClean="0"/>
              <a:t>4) What kind of impact will you have on them?</a:t>
            </a:r>
          </a:p>
          <a:p>
            <a:pPr lvl="1">
              <a:buNone/>
            </a:pPr>
            <a:r>
              <a:rPr lang="en-US" dirty="0" smtClean="0"/>
              <a:t>5) Upon retiring, what would you want people to say about you, with regards to your career?</a:t>
            </a:r>
          </a:p>
          <a:p>
            <a:pPr lvl="1">
              <a:buNone/>
            </a:pPr>
            <a:r>
              <a:rPr lang="en-US" dirty="0" smtClean="0"/>
              <a:t>6) What do you need to do to become your ideal teacher/professional (for example, acquisition of knowledge &amp; skills)?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Ideal teacher/professional</vt:lpstr>
    </vt:vector>
  </TitlesOfParts>
  <Company>Western Kentucky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Ideal teacher/professional</dc:title>
  <dc:creator>Wininger</dc:creator>
  <cp:lastModifiedBy>Wininger</cp:lastModifiedBy>
  <cp:revision>1</cp:revision>
  <dcterms:created xsi:type="dcterms:W3CDTF">2010-08-24T15:32:06Z</dcterms:created>
  <dcterms:modified xsi:type="dcterms:W3CDTF">2010-08-24T15:33:26Z</dcterms:modified>
</cp:coreProperties>
</file>