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1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0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2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D5A7-9A98-E840-9FFD-47EF2886B6B9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549C-8474-3C46-B6C2-C555E4D27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2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7.xml"/><Relationship Id="rId5" Type="http://schemas.openxmlformats.org/officeDocument/2006/relationships/slide" Target="slide6.xml"/><Relationship Id="rId6" Type="http://schemas.openxmlformats.org/officeDocument/2006/relationships/slide" Target="slide2.xml"/><Relationship Id="rId7" Type="http://schemas.openxmlformats.org/officeDocument/2006/relationships/slide" Target="slide5.xml"/><Relationship Id="rId8" Type="http://schemas.openxmlformats.org/officeDocument/2006/relationships/hyperlink" Target="http://people.wku.edu/nathan.love/101-102/projet_102_fall2010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pariserve.tm.fr/hotel/index-fr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airfrance.fr/cgi-bin/AF/FR/fr/local/resainfovol/horaires/tableauHoraires.d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restoaparis.com/accueil.html" TargetMode="External"/><Relationship Id="rId3" Type="http://schemas.openxmlformats.org/officeDocument/2006/relationships/hyperlink" Target="http://www.oubouffer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exiquefle.free.fr/vetement.swf" TargetMode="External"/><Relationship Id="rId4" Type="http://schemas.openxmlformats.org/officeDocument/2006/relationships/hyperlink" Target="http://people.wku.edu/~nathan.love/101-102/vocab_u06_1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laredoute.f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airfrance.fr/cgi-bin/AF/FR/fr/local/resainfovol/horaires/tableauHoraires.d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hyperlink" Target="..%5CACTFL%20portfolio%5Caudra.mp3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microsoft.com/office/2007/relationships/media" Target="file:///C:\Users\Nathan\Documents\ACTFL%20portfolio\audra.mp3" TargetMode="External"/><Relationship Id="rId2" Type="http://schemas.openxmlformats.org/officeDocument/2006/relationships/audio" Target="file:///C:\Users\Nathan\Documents\ACTFL%20portfolio\audra.mp3" TargetMode="Externa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paris-tours-guides.com/fr/fr_hoponin.htm" TargetMode="External"/><Relationship Id="rId12" Type="http://schemas.openxmlformats.org/officeDocument/2006/relationships/hyperlink" Target="http://www.restoaparis.com/accueil.html" TargetMode="External"/><Relationship Id="rId13" Type="http://schemas.openxmlformats.org/officeDocument/2006/relationships/hyperlink" Target="http://www.oubouffer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Paris_plan.htm" TargetMode="External"/><Relationship Id="rId3" Type="http://schemas.openxmlformats.org/officeDocument/2006/relationships/hyperlink" Target="http://www.ratp.fr/plan-interactif/" TargetMode="External"/><Relationship Id="rId4" Type="http://schemas.openxmlformats.org/officeDocument/2006/relationships/hyperlink" Target="http://www.pariserve.tm.fr/hotel/index-fr.htm" TargetMode="External"/><Relationship Id="rId5" Type="http://schemas.openxmlformats.org/officeDocument/2006/relationships/hyperlink" Target="http://www.paris-tourisme.com/monuments/index.html" TargetMode="External"/><Relationship Id="rId6" Type="http://schemas.openxmlformats.org/officeDocument/2006/relationships/hyperlink" Target="http://www.parisinfo.com/musees-monuments-paris/" TargetMode="External"/><Relationship Id="rId7" Type="http://schemas.openxmlformats.org/officeDocument/2006/relationships/hyperlink" Target="http://www.cinefil.com/seances-cinema/paris" TargetMode="External"/><Relationship Id="rId8" Type="http://schemas.openxmlformats.org/officeDocument/2006/relationships/hyperlink" Target="http://www.billetreduc.com/a-paris/concerts-r4/" TargetMode="External"/><Relationship Id="rId9" Type="http://schemas.openxmlformats.org/officeDocument/2006/relationships/hyperlink" Target="http://www.parisinfo.com/paris-guide/culte/" TargetMode="External"/><Relationship Id="rId10" Type="http://schemas.openxmlformats.org/officeDocument/2006/relationships/hyperlink" Target="http://www.parisbalades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317625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Projet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Paris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6-Point Star 4">
            <a:hlinkClick r:id="" action="ppaction://noaction"/>
          </p:cNvPr>
          <p:cNvSpPr/>
          <p:nvPr/>
        </p:nvSpPr>
        <p:spPr>
          <a:xfrm>
            <a:off x="4267200" y="28194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1371600"/>
            <a:ext cx="11825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hôtel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4343400"/>
            <a:ext cx="22111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vêtements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422390">
            <a:off x="5605637" y="1999028"/>
            <a:ext cx="2022413" cy="600164"/>
          </a:xfrm>
          <a:prstGeom prst="rect">
            <a:avLst/>
          </a:prstGeom>
          <a:noFill/>
        </p:spPr>
        <p:txBody>
          <a:bodyPr wrap="square" lIns="91440" tIns="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invitation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0350566">
            <a:off x="1869423" y="3845078"/>
            <a:ext cx="2022413" cy="600164"/>
          </a:xfrm>
          <a:prstGeom prst="rect">
            <a:avLst/>
          </a:prstGeom>
          <a:noFill/>
        </p:spPr>
        <p:txBody>
          <a:bodyPr wrap="square" lIns="91440" tIns="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itinéraire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356406">
            <a:off x="1133618" y="1915768"/>
            <a:ext cx="2938885" cy="538609"/>
          </a:xfrm>
          <a:prstGeom prst="rect">
            <a:avLst/>
          </a:prstGeom>
          <a:noFill/>
        </p:spPr>
        <p:txBody>
          <a:bodyPr wrap="square" lIns="91440" tIns="0" rIns="91440" bIns="45720">
            <a:spAutoFit/>
          </a:bodyPr>
          <a:lstStyle/>
          <a:p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passé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composé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1173366">
            <a:off x="5257875" y="4012302"/>
            <a:ext cx="3122746" cy="538609"/>
          </a:xfrm>
          <a:prstGeom prst="rect">
            <a:avLst/>
          </a:prstGeom>
          <a:noFill/>
        </p:spPr>
        <p:txBody>
          <a:bodyPr wrap="square" lIns="91440" tIns="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au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téléphone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ight Arrow 11">
            <a:hlinkClick r:id="rId2" action="ppaction://hlinksldjump"/>
          </p:cNvPr>
          <p:cNvSpPr/>
          <p:nvPr/>
        </p:nvSpPr>
        <p:spPr>
          <a:xfrm rot="20386795">
            <a:off x="7597402" y="15257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 rot="9546823">
            <a:off x="891803" y="44975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hlinkClick r:id="rId4" action="ppaction://hlinksldjump"/>
          </p:cNvPr>
          <p:cNvSpPr/>
          <p:nvPr/>
        </p:nvSpPr>
        <p:spPr>
          <a:xfrm rot="1260711">
            <a:off x="7902956" y="46550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hlinkClick r:id="rId5" action="ppaction://hlinksldjump"/>
          </p:cNvPr>
          <p:cNvSpPr/>
          <p:nvPr/>
        </p:nvSpPr>
        <p:spPr>
          <a:xfrm rot="12332023">
            <a:off x="285268" y="11016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rId6" action="ppaction://hlinksldjump"/>
          </p:cNvPr>
          <p:cNvSpPr/>
          <p:nvPr/>
        </p:nvSpPr>
        <p:spPr>
          <a:xfrm rot="16200000">
            <a:off x="4172712" y="7040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rId7" action="ppaction://hlinksldjump"/>
          </p:cNvPr>
          <p:cNvSpPr/>
          <p:nvPr/>
        </p:nvSpPr>
        <p:spPr>
          <a:xfrm rot="5400000">
            <a:off x="4401312" y="5199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8"/>
          </p:cNvPr>
          <p:cNvSpPr/>
          <p:nvPr/>
        </p:nvSpPr>
        <p:spPr>
          <a:xfrm>
            <a:off x="2209800" y="6019800"/>
            <a:ext cx="51263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Proficiency Project Portfolio</a:t>
            </a:r>
            <a:endParaRPr lang="en-US" sz="32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12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862632"/>
              </p:ext>
            </p:extLst>
          </p:nvPr>
        </p:nvGraphicFramePr>
        <p:xfrm>
          <a:off x="2025324" y="188698"/>
          <a:ext cx="4936499" cy="6281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6858000" imgH="8724900" progId="Word.Document.12">
                  <p:embed/>
                </p:oleObj>
              </mc:Choice>
              <mc:Fallback>
                <p:oleObj name="Document" r:id="rId3" imgW="6858000" imgH="8724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5324" y="188698"/>
                        <a:ext cx="4936499" cy="6281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06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ACFL modes of communication</a:t>
            </a:r>
            <a:br>
              <a:rPr lang="en-US" dirty="0" smtClean="0"/>
            </a:br>
            <a:r>
              <a:rPr lang="en-US" sz="3100" dirty="0" smtClean="0"/>
              <a:t>(after thought)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Interpretive </a:t>
            </a:r>
          </a:p>
          <a:p>
            <a:r>
              <a:rPr lang="en-US" dirty="0" smtClean="0"/>
              <a:t>Presentational</a:t>
            </a:r>
          </a:p>
          <a:p>
            <a:r>
              <a:rPr lang="en-US" dirty="0" smtClean="0"/>
              <a:t>Could have had:</a:t>
            </a:r>
          </a:p>
          <a:p>
            <a:r>
              <a:rPr lang="en-US" dirty="0" smtClean="0"/>
              <a:t>Interpersonal – Have them tell each other about what they did (and video exchanges)</a:t>
            </a:r>
          </a:p>
          <a:p>
            <a:r>
              <a:rPr lang="en-US" dirty="0" smtClean="0"/>
              <a:t>Suggestions: have them meet in Paris &amp; discuss or eat together.</a:t>
            </a:r>
          </a:p>
          <a:p>
            <a:r>
              <a:rPr lang="en-US" dirty="0" smtClean="0"/>
              <a:t>Host in student drop boxes or Alumni Web site</a:t>
            </a:r>
          </a:p>
          <a:p>
            <a:r>
              <a:rPr lang="en-US" dirty="0" smtClean="0"/>
              <a:t>Host on Blogger or Word Press.</a:t>
            </a:r>
          </a:p>
          <a:p>
            <a:r>
              <a:rPr lang="en-US" dirty="0" smtClean="0"/>
              <a:t>For places seen, use ‘</a:t>
            </a:r>
            <a:r>
              <a:rPr lang="en-US" dirty="0" err="1" smtClean="0"/>
              <a:t>pinboard</a:t>
            </a:r>
            <a:r>
              <a:rPr lang="en-US" dirty="0" smtClean="0"/>
              <a:t>’. Have students illustrate or </a:t>
            </a:r>
            <a:r>
              <a:rPr lang="en-US" smtClean="0"/>
              <a:t>talk about pix.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9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781800" cy="334962"/>
          </a:xfrm>
        </p:spPr>
        <p:txBody>
          <a:bodyPr>
            <a:noAutofit/>
          </a:bodyPr>
          <a:lstStyle/>
          <a:p>
            <a:r>
              <a:rPr lang="en-US" sz="1600" i="1" dirty="0" err="1" smtClean="0"/>
              <a:t>hôtel</a:t>
            </a:r>
            <a:endParaRPr lang="en-U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dates de la réservation: du vendredi 24 au mardi 28 décembre.</a:t>
            </a:r>
            <a:endParaRPr lang="en-US" dirty="0" smtClean="0"/>
          </a:p>
          <a:p>
            <a:r>
              <a:rPr lang="fr-FR" dirty="0" smtClean="0"/>
              <a:t>Site à utilisez : </a:t>
            </a:r>
            <a:r>
              <a:rPr lang="fr-FR" u="sng" dirty="0" smtClean="0">
                <a:hlinkClick r:id="rId2"/>
              </a:rPr>
              <a:t>http://www.pariserve.tm.fr/hotel/index-fr.htm</a:t>
            </a:r>
            <a:endParaRPr lang="en-US" dirty="0" smtClean="0"/>
          </a:p>
          <a:p>
            <a:pPr lvl="0"/>
            <a:r>
              <a:rPr lang="fr-FR" dirty="0" smtClean="0"/>
              <a:t>Nom de l’hôtel : Hôtel de Crillon </a:t>
            </a:r>
            <a:endParaRPr lang="en-US" dirty="0" smtClean="0"/>
          </a:p>
          <a:p>
            <a:pPr lvl="0"/>
            <a:r>
              <a:rPr lang="fr-FR" dirty="0" smtClean="0"/>
              <a:t>Nombre d’étoiles : quatre étoiles</a:t>
            </a:r>
            <a:endParaRPr lang="en-US" dirty="0" smtClean="0"/>
          </a:p>
          <a:p>
            <a:pPr lvl="0"/>
            <a:r>
              <a:rPr lang="fr-FR" dirty="0" smtClean="0"/>
              <a:t>Adresse : 10, place de la Concorde 75008 Paris</a:t>
            </a:r>
            <a:endParaRPr lang="en-US" dirty="0" smtClean="0"/>
          </a:p>
          <a:p>
            <a:pPr lvl="0"/>
            <a:r>
              <a:rPr lang="fr-FR" dirty="0" smtClean="0"/>
              <a:t>Arrondissement :  1</a:t>
            </a:r>
            <a:r>
              <a:rPr lang="fr-FR" baseline="30000" dirty="0" smtClean="0"/>
              <a:t>er</a:t>
            </a:r>
            <a:r>
              <a:rPr lang="fr-FR" dirty="0" smtClean="0"/>
              <a:t> arrondissement </a:t>
            </a:r>
            <a:endParaRPr lang="en-US" dirty="0" smtClean="0"/>
          </a:p>
          <a:p>
            <a:pPr lvl="0"/>
            <a:r>
              <a:rPr lang="fr-FR" dirty="0" smtClean="0"/>
              <a:t>Métro : Concorde</a:t>
            </a:r>
            <a:endParaRPr lang="en-US" dirty="0" smtClean="0"/>
          </a:p>
          <a:p>
            <a:pPr lvl="0"/>
            <a:r>
              <a:rPr lang="fr-FR" dirty="0" smtClean="0"/>
              <a:t>Quartier : Les Champs </a:t>
            </a:r>
            <a:r>
              <a:rPr lang="en-US" dirty="0" err="1" smtClean="0"/>
              <a:t>Elysées</a:t>
            </a:r>
            <a:endParaRPr lang="en-US" dirty="0" smtClean="0"/>
          </a:p>
          <a:p>
            <a:pPr lvl="0"/>
            <a:r>
              <a:rPr lang="fr-FR" dirty="0" smtClean="0"/>
              <a:t>Type de chambre (standard, double, etc.) : chambre double </a:t>
            </a:r>
            <a:r>
              <a:rPr lang="fr-FR" dirty="0" err="1" smtClean="0"/>
              <a:t>suprieur</a:t>
            </a:r>
            <a:endParaRPr lang="en-US" dirty="0" smtClean="0"/>
          </a:p>
          <a:p>
            <a:pPr lvl="0"/>
            <a:r>
              <a:rPr lang="fr-FR" dirty="0" smtClean="0"/>
              <a:t>Tarif : 770 </a:t>
            </a:r>
            <a:r>
              <a:rPr lang="en-US" dirty="0" smtClean="0"/>
              <a:t>€uro </a:t>
            </a:r>
          </a:p>
          <a:p>
            <a:pPr lvl="0"/>
            <a:r>
              <a:rPr lang="fr-FR" dirty="0" smtClean="0"/>
              <a:t>Conforts / facilités : Il se trouve dans à l'épicentre de Paris, il est proche de l'ambassade américaine et couture magasins de vêtements. Il comprend également le restaurant Les Ambassadeurs en à l’intérieur.</a:t>
            </a:r>
            <a:endParaRPr lang="en-US" dirty="0" smtClean="0"/>
          </a:p>
          <a:p>
            <a:r>
              <a:rPr lang="fr-FR" dirty="0" smtClean="0"/>
              <a:t>    10.   Petit déjeuner / demi-pension : Petit déjeuner Continental: 38€uro/personne/jour.</a:t>
            </a:r>
            <a:endParaRPr lang="en-US" dirty="0" smtClean="0"/>
          </a:p>
          <a:p>
            <a:r>
              <a:rPr lang="fr-FR" dirty="0" smtClean="0"/>
              <a:t>    </a:t>
            </a:r>
            <a:r>
              <a:rPr lang="en-US" dirty="0" smtClean="0"/>
              <a:t>11.   Prix total : 3850 €uro (</a:t>
            </a:r>
            <a:r>
              <a:rPr lang="en-US" dirty="0" err="1" smtClean="0"/>
              <a:t>juste</a:t>
            </a:r>
            <a:r>
              <a:rPr lang="en-US" dirty="0" smtClean="0"/>
              <a:t> pour la </a:t>
            </a:r>
            <a:r>
              <a:rPr lang="en-US" dirty="0" err="1" smtClean="0"/>
              <a:t>salle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15200" cy="334962"/>
          </a:xfrm>
        </p:spPr>
        <p:txBody>
          <a:bodyPr>
            <a:normAutofit fontScale="90000"/>
          </a:bodyPr>
          <a:lstStyle/>
          <a:p>
            <a:r>
              <a:rPr lang="en-US" sz="1600" i="1" dirty="0" err="1" smtClean="0"/>
              <a:t>itinéraire</a:t>
            </a:r>
            <a:endParaRPr lang="en-U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33137"/>
            <a:ext cx="8077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Itinéraire  NOM : Chris </a:t>
            </a:r>
            <a:r>
              <a:rPr lang="fr-FR" sz="1600" dirty="0" err="1" smtClean="0"/>
              <a:t>Corlew</a:t>
            </a:r>
            <a:endParaRPr lang="en-US" sz="1600" dirty="0" smtClean="0"/>
          </a:p>
          <a:p>
            <a:r>
              <a:rPr lang="fr-FR" sz="1600" dirty="0" smtClean="0"/>
              <a:t>exemple :</a:t>
            </a:r>
            <a:br>
              <a:rPr lang="fr-FR" sz="1600" dirty="0" smtClean="0"/>
            </a:br>
            <a:r>
              <a:rPr lang="fr-FR" sz="1600" dirty="0" smtClean="0"/>
              <a:t>Le jeudi 23 décembre : vol (</a:t>
            </a:r>
            <a:r>
              <a:rPr lang="fr-FR" sz="1600" u="sng" dirty="0" smtClean="0">
                <a:hlinkClick r:id="rId2"/>
              </a:rPr>
              <a:t>Air France</a:t>
            </a:r>
            <a:r>
              <a:rPr lang="fr-FR" sz="1600" dirty="0" smtClean="0"/>
              <a:t>) départ : Bowling Green 11h42 – arrivée : Paris 19h02</a:t>
            </a:r>
            <a:endParaRPr lang="en-US" sz="1600" dirty="0" smtClean="0"/>
          </a:p>
          <a:p>
            <a:r>
              <a:rPr lang="fr-FR" sz="1600" dirty="0" smtClean="0"/>
              <a:t>-Le vendredi 24 décembre : </a:t>
            </a:r>
            <a:endParaRPr lang="en-US" sz="1600" dirty="0" smtClean="0"/>
          </a:p>
          <a:p>
            <a:r>
              <a:rPr lang="fr-FR" sz="1600" dirty="0" smtClean="0"/>
              <a:t>     A : explorer Champs </a:t>
            </a:r>
            <a:r>
              <a:rPr lang="fr-FR" sz="1600" dirty="0" err="1" smtClean="0"/>
              <a:t>Elyseés</a:t>
            </a:r>
            <a:r>
              <a:rPr lang="fr-FR" sz="1600" dirty="0" smtClean="0"/>
              <a:t> aussi visiter Notre Dame -  Avenue des Champs(Champs </a:t>
            </a:r>
            <a:r>
              <a:rPr lang="fr-FR" sz="1600" dirty="0" err="1" smtClean="0"/>
              <a:t>Elyseés</a:t>
            </a:r>
            <a:r>
              <a:rPr lang="fr-FR" sz="1600" dirty="0" smtClean="0"/>
              <a:t>), midi – Place du Parvis de Notre-Dame ( Notre Dame) 15h00</a:t>
            </a:r>
            <a:endParaRPr lang="en-US" sz="1600" dirty="0" smtClean="0"/>
          </a:p>
          <a:p>
            <a:r>
              <a:rPr lang="fr-FR" sz="1600" dirty="0" smtClean="0"/>
              <a:t>     B : Le Coin des Artistes – Saumon </a:t>
            </a:r>
            <a:endParaRPr lang="en-US" sz="1600" dirty="0" smtClean="0"/>
          </a:p>
          <a:p>
            <a:r>
              <a:rPr lang="fr-FR" sz="1600" dirty="0" smtClean="0"/>
              <a:t>-Le samedi 25 décembre : </a:t>
            </a:r>
            <a:endParaRPr lang="en-US" sz="1600" dirty="0" smtClean="0"/>
          </a:p>
          <a:p>
            <a:r>
              <a:rPr lang="en-US" sz="1600" dirty="0" smtClean="0"/>
              <a:t>     A : la Tour Eiffel et de </a:t>
            </a:r>
            <a:r>
              <a:rPr lang="en-US" sz="1600" dirty="0" err="1" smtClean="0"/>
              <a:t>l’Arc</a:t>
            </a:r>
            <a:r>
              <a:rPr lang="en-US" sz="1600" dirty="0" smtClean="0"/>
              <a:t> de </a:t>
            </a:r>
            <a:r>
              <a:rPr lang="en-US" sz="1600" dirty="0" err="1" smtClean="0"/>
              <a:t>Triomphe</a:t>
            </a:r>
            <a:r>
              <a:rPr lang="en-US" sz="1600" dirty="0" smtClean="0"/>
              <a:t>  , Champs de Mars (la Tour Eiffel) Place Charles de Gaulle (de </a:t>
            </a:r>
            <a:r>
              <a:rPr lang="en-US" sz="1600" dirty="0" err="1" smtClean="0"/>
              <a:t>l’Arc</a:t>
            </a:r>
            <a:r>
              <a:rPr lang="en-US" sz="1600" dirty="0" smtClean="0"/>
              <a:t> de </a:t>
            </a:r>
            <a:r>
              <a:rPr lang="en-US" sz="1600" dirty="0" err="1" smtClean="0"/>
              <a:t>Triomphe</a:t>
            </a:r>
            <a:r>
              <a:rPr lang="en-US" sz="1600" dirty="0" smtClean="0"/>
              <a:t>), 16h30</a:t>
            </a:r>
          </a:p>
          <a:p>
            <a:r>
              <a:rPr lang="en-US" sz="1600" dirty="0" smtClean="0"/>
              <a:t>     B : Aux </a:t>
            </a:r>
            <a:r>
              <a:rPr lang="en-US" sz="1600" dirty="0" err="1" smtClean="0"/>
              <a:t>Coleurs</a:t>
            </a:r>
            <a:r>
              <a:rPr lang="en-US" sz="1600" dirty="0" smtClean="0"/>
              <a:t> du Monde - la </a:t>
            </a:r>
            <a:r>
              <a:rPr lang="en-US" sz="1600" dirty="0" err="1" smtClean="0"/>
              <a:t>viande</a:t>
            </a:r>
            <a:r>
              <a:rPr lang="en-US" sz="1600" dirty="0" smtClean="0"/>
              <a:t> de </a:t>
            </a:r>
            <a:r>
              <a:rPr lang="en-US" sz="1600" dirty="0" err="1" smtClean="0"/>
              <a:t>boeuf</a:t>
            </a:r>
            <a:r>
              <a:rPr lang="en-US" sz="1600" dirty="0" smtClean="0"/>
              <a:t> </a:t>
            </a:r>
            <a:r>
              <a:rPr lang="en-US" sz="1600" dirty="0" err="1" smtClean="0"/>
              <a:t>hachée</a:t>
            </a:r>
            <a:r>
              <a:rPr lang="en-US" sz="1600" dirty="0" smtClean="0"/>
              <a:t> revenue avec </a:t>
            </a:r>
            <a:r>
              <a:rPr lang="en-US" sz="1600" dirty="0" err="1" smtClean="0"/>
              <a:t>ses</a:t>
            </a:r>
            <a:r>
              <a:rPr lang="en-US" sz="1600" dirty="0" smtClean="0"/>
              <a:t> </a:t>
            </a:r>
            <a:r>
              <a:rPr lang="en-US" sz="1600" dirty="0" err="1" smtClean="0"/>
              <a:t>épices</a:t>
            </a:r>
            <a:r>
              <a:rPr lang="en-US" sz="1600" dirty="0" smtClean="0"/>
              <a:t> </a:t>
            </a:r>
          </a:p>
          <a:p>
            <a:r>
              <a:rPr lang="fr-FR" sz="1600" dirty="0" smtClean="0"/>
              <a:t>-Le dimanche 26 décembre : </a:t>
            </a:r>
            <a:endParaRPr lang="en-US" sz="1600" dirty="0" smtClean="0"/>
          </a:p>
          <a:p>
            <a:r>
              <a:rPr lang="en-US" sz="1600" dirty="0" smtClean="0"/>
              <a:t>     A : </a:t>
            </a:r>
            <a:r>
              <a:rPr lang="en-US" sz="1600" dirty="0" err="1" smtClean="0"/>
              <a:t>Cath</a:t>
            </a:r>
            <a:r>
              <a:rPr lang="fr-FR" sz="1600" dirty="0" err="1" smtClean="0"/>
              <a:t>édrale</a:t>
            </a:r>
            <a:r>
              <a:rPr lang="fr-FR" sz="1600" dirty="0" smtClean="0"/>
              <a:t> Saint-Alexandre-</a:t>
            </a:r>
            <a:r>
              <a:rPr lang="fr-FR" sz="1600" dirty="0" err="1" smtClean="0"/>
              <a:t>Nevsky</a:t>
            </a:r>
            <a:r>
              <a:rPr lang="fr-FR" sz="1600" dirty="0" smtClean="0"/>
              <a:t>, Champs Elysées/Louvre, mass commence à dix heures et demie du matin 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 B : Villa </a:t>
            </a:r>
            <a:r>
              <a:rPr lang="en-US" sz="1600" dirty="0" err="1" smtClean="0"/>
              <a:t>Pereire</a:t>
            </a:r>
            <a:r>
              <a:rPr lang="en-US" sz="1600" dirty="0" smtClean="0"/>
              <a:t> - Du </a:t>
            </a:r>
            <a:r>
              <a:rPr lang="en-US" sz="1600" dirty="0" err="1" smtClean="0"/>
              <a:t>boeuf</a:t>
            </a:r>
            <a:r>
              <a:rPr lang="en-US" sz="1600" dirty="0" smtClean="0"/>
              <a:t> avec les </a:t>
            </a:r>
            <a:r>
              <a:rPr lang="en-US" sz="1600" dirty="0" err="1" smtClean="0"/>
              <a:t>traditionnels</a:t>
            </a:r>
            <a:r>
              <a:rPr lang="en-US" sz="1600" dirty="0" smtClean="0"/>
              <a:t> Steak </a:t>
            </a:r>
            <a:r>
              <a:rPr lang="en-US" sz="1600" dirty="0" err="1" smtClean="0"/>
              <a:t>tartare</a:t>
            </a:r>
            <a:r>
              <a:rPr lang="en-US" sz="1600" dirty="0" smtClean="0"/>
              <a:t> et </a:t>
            </a:r>
            <a:r>
              <a:rPr lang="en-US" sz="1600" dirty="0" err="1" smtClean="0"/>
              <a:t>ses</a:t>
            </a:r>
            <a:r>
              <a:rPr lang="en-US" sz="1600" dirty="0" smtClean="0"/>
              <a:t> pommes </a:t>
            </a:r>
            <a:r>
              <a:rPr lang="en-US" sz="1600" dirty="0" err="1" smtClean="0"/>
              <a:t>grenailles</a:t>
            </a:r>
            <a:endParaRPr lang="en-US" sz="1600" dirty="0" smtClean="0"/>
          </a:p>
          <a:p>
            <a:r>
              <a:rPr lang="fr-FR" sz="1600" dirty="0" smtClean="0"/>
              <a:t>-Le lundi 27 décembre : </a:t>
            </a:r>
            <a:endParaRPr lang="en-US" sz="1600" dirty="0" smtClean="0"/>
          </a:p>
          <a:p>
            <a:r>
              <a:rPr lang="en-US" sz="1600" dirty="0" smtClean="0"/>
              <a:t>     A :  </a:t>
            </a:r>
            <a:r>
              <a:rPr lang="en-US" sz="1600" dirty="0" err="1" smtClean="0"/>
              <a:t>Mus</a:t>
            </a:r>
            <a:r>
              <a:rPr lang="fr-FR" sz="1600" dirty="0" err="1" smtClean="0"/>
              <a:t>ée</a:t>
            </a:r>
            <a:r>
              <a:rPr lang="fr-FR" sz="1600" dirty="0" smtClean="0"/>
              <a:t> du Louvre, </a:t>
            </a:r>
            <a:r>
              <a:rPr lang="en-US" sz="1600" dirty="0" err="1" smtClean="0"/>
              <a:t>Quartier</a:t>
            </a:r>
            <a:r>
              <a:rPr lang="en-US" sz="1600" dirty="0" smtClean="0"/>
              <a:t> : Champs-Elysées / Louvre Entrée </a:t>
            </a:r>
            <a:r>
              <a:rPr lang="en-US" sz="1600" dirty="0" err="1" smtClean="0"/>
              <a:t>principale</a:t>
            </a:r>
            <a:r>
              <a:rPr lang="en-US" sz="1600" dirty="0" smtClean="0"/>
              <a:t> par la </a:t>
            </a:r>
            <a:r>
              <a:rPr lang="en-US" sz="1600" dirty="0" err="1" smtClean="0"/>
              <a:t>Pyramide</a:t>
            </a:r>
            <a:r>
              <a:rPr lang="en-US" sz="1600" dirty="0" smtClean="0"/>
              <a:t> </a:t>
            </a:r>
            <a:r>
              <a:rPr lang="fr-FR" sz="1600" dirty="0" smtClean="0"/>
              <a:t>13h15</a:t>
            </a:r>
            <a:endParaRPr lang="en-US" sz="1600" dirty="0" smtClean="0"/>
          </a:p>
          <a:p>
            <a:r>
              <a:rPr lang="en-US" sz="1600" dirty="0" smtClean="0"/>
              <a:t>     B :  Amber – Cheeseburger </a:t>
            </a:r>
          </a:p>
          <a:p>
            <a:r>
              <a:rPr lang="fr-FR" sz="1600" dirty="0" smtClean="0"/>
              <a:t>-Le mardi 28 décembre : </a:t>
            </a:r>
            <a:endParaRPr lang="en-US" sz="1600" dirty="0" smtClean="0"/>
          </a:p>
          <a:p>
            <a:r>
              <a:rPr lang="en-US" sz="1600" dirty="0" smtClean="0"/>
              <a:t>     A : Spectacle- Qui </a:t>
            </a:r>
            <a:r>
              <a:rPr lang="en-US" sz="1600" dirty="0" err="1" smtClean="0"/>
              <a:t>aime</a:t>
            </a:r>
            <a:r>
              <a:rPr lang="en-US" sz="1600" dirty="0" smtClean="0"/>
              <a:t> </a:t>
            </a:r>
            <a:r>
              <a:rPr lang="en-US" sz="1600" dirty="0" err="1" smtClean="0"/>
              <a:t>bien</a:t>
            </a:r>
            <a:r>
              <a:rPr lang="en-US" sz="1600" dirty="0" smtClean="0"/>
              <a:t> </a:t>
            </a:r>
            <a:r>
              <a:rPr lang="en-US" sz="1600" dirty="0" err="1" smtClean="0"/>
              <a:t>trahit</a:t>
            </a:r>
            <a:r>
              <a:rPr lang="en-US" sz="1600" dirty="0" smtClean="0"/>
              <a:t> </a:t>
            </a:r>
            <a:r>
              <a:rPr lang="en-US" sz="1600" dirty="0" err="1" smtClean="0"/>
              <a:t>bien</a:t>
            </a:r>
            <a:r>
              <a:rPr lang="en-US" sz="1600" dirty="0" smtClean="0"/>
              <a:t>!  à la </a:t>
            </a:r>
            <a:r>
              <a:rPr lang="en-US" sz="1600" dirty="0" err="1" smtClean="0"/>
              <a:t>alambic</a:t>
            </a:r>
            <a:r>
              <a:rPr lang="en-US" sz="1600" dirty="0" smtClean="0"/>
              <a:t> com</a:t>
            </a:r>
            <a:r>
              <a:rPr lang="fr-FR" sz="1600" dirty="0" err="1" smtClean="0"/>
              <a:t>édie</a:t>
            </a:r>
            <a:r>
              <a:rPr lang="fr-FR" sz="1600" dirty="0" smtClean="0"/>
              <a:t>, </a:t>
            </a:r>
            <a:r>
              <a:rPr lang="en-US" sz="1600" dirty="0" smtClean="0"/>
              <a:t>12 rue </a:t>
            </a:r>
            <a:r>
              <a:rPr lang="en-US" sz="1600" dirty="0" err="1" smtClean="0"/>
              <a:t>Neuve</a:t>
            </a:r>
            <a:r>
              <a:rPr lang="en-US" sz="1600" dirty="0" smtClean="0"/>
              <a:t> de la </a:t>
            </a:r>
            <a:r>
              <a:rPr lang="en-US" sz="1600" dirty="0" err="1" smtClean="0"/>
              <a:t>Chardonnière</a:t>
            </a:r>
            <a:r>
              <a:rPr lang="en-US" sz="1600" dirty="0" smtClean="0"/>
              <a:t>, 75018 Paris. 20h15</a:t>
            </a:r>
          </a:p>
          <a:p>
            <a:r>
              <a:rPr lang="en-US" sz="1600" dirty="0" smtClean="0"/>
              <a:t>     </a:t>
            </a:r>
            <a:r>
              <a:rPr lang="fr-FR" sz="1600" dirty="0" smtClean="0"/>
              <a:t>B : Casa Luca - Le </a:t>
            </a:r>
            <a:r>
              <a:rPr lang="fr-FR" sz="1600" dirty="0" err="1" smtClean="0"/>
              <a:t>Melanzane</a:t>
            </a:r>
            <a:r>
              <a:rPr lang="fr-FR" sz="1600" dirty="0" smtClean="0"/>
              <a:t> alla </a:t>
            </a:r>
            <a:r>
              <a:rPr lang="fr-FR" sz="1600" dirty="0" err="1" smtClean="0"/>
              <a:t>parmigiana</a:t>
            </a:r>
            <a:r>
              <a:rPr lang="fr-FR" sz="1600" dirty="0" smtClean="0"/>
              <a:t> </a:t>
            </a:r>
            <a:endParaRPr lang="en-US" sz="1600" dirty="0" smtClean="0"/>
          </a:p>
          <a:p>
            <a:r>
              <a:rPr lang="fr-FR" sz="1600" dirty="0" smtClean="0"/>
              <a:t>-Le mercredi 29 décembre : vol (</a:t>
            </a:r>
            <a:r>
              <a:rPr lang="fr-FR" sz="1600" u="sng" dirty="0" smtClean="0">
                <a:hlinkClick r:id="rId2"/>
              </a:rPr>
              <a:t>Air France</a:t>
            </a:r>
            <a:r>
              <a:rPr lang="fr-FR" sz="1600" dirty="0" smtClean="0"/>
              <a:t>) départ : Paris [10h35] – arrivée : Bowling Green [18h15]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3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239000" cy="487362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invitation</a:t>
            </a:r>
            <a:endParaRPr lang="en-U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7620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petit mot pour un(e) ami(e) français(e)  NOM : Chris </a:t>
            </a:r>
            <a:r>
              <a:rPr lang="fr-FR" dirty="0" err="1" smtClean="0"/>
              <a:t>Corlew</a:t>
            </a:r>
            <a:endParaRPr lang="en-US" dirty="0" smtClean="0"/>
          </a:p>
          <a:p>
            <a:r>
              <a:rPr lang="fr-FR" dirty="0" smtClean="0"/>
              <a:t>Les dates de la réservation: du vendredi 24 au mardi 28 décembre.</a:t>
            </a:r>
            <a:endParaRPr lang="en-US" dirty="0" smtClean="0"/>
          </a:p>
          <a:p>
            <a:r>
              <a:rPr lang="fr-FR" dirty="0" err="1" smtClean="0"/>
              <a:t>Resources</a:t>
            </a:r>
            <a:r>
              <a:rPr lang="fr-FR" dirty="0" smtClean="0"/>
              <a:t>: restaurants à Paris : </a:t>
            </a:r>
            <a:r>
              <a:rPr lang="fr-FR" u="sng" dirty="0" smtClean="0">
                <a:hlinkClick r:id="rId2"/>
              </a:rPr>
              <a:t>http://www.restoaparis.com/accueil.html</a:t>
            </a:r>
            <a:r>
              <a:rPr lang="fr-FR" dirty="0" smtClean="0"/>
              <a:t> ; </a:t>
            </a:r>
            <a:r>
              <a:rPr lang="fr-FR" u="sng" dirty="0" smtClean="0">
                <a:hlinkClick r:id="rId3"/>
              </a:rPr>
              <a:t>http://www.oubouffer.com/</a:t>
            </a:r>
            <a:r>
              <a:rPr lang="fr-FR" dirty="0" smtClean="0"/>
              <a:t> .</a:t>
            </a:r>
            <a:endParaRPr lang="en-US" dirty="0" smtClean="0"/>
          </a:p>
          <a:p>
            <a:r>
              <a:rPr lang="fr-FR" dirty="0" smtClean="0"/>
              <a:t> </a:t>
            </a:r>
            <a:endParaRPr lang="en-US" dirty="0" smtClean="0"/>
          </a:p>
          <a:p>
            <a:r>
              <a:rPr lang="en-US" dirty="0" smtClean="0"/>
              <a:t>Write your French friend (in French, of course) to inform the friend where your hotel is in Paris, and to invite him/her to dine out. </a:t>
            </a:r>
          </a:p>
          <a:p>
            <a:r>
              <a:rPr lang="fr-FR" i="1" dirty="0" smtClean="0"/>
              <a:t>Ecrivez un petit mot à un(e) ami(e) de nationalité française pour lui dire où vous logerez à Paris.</a:t>
            </a:r>
            <a:endParaRPr lang="en-US" dirty="0" smtClean="0"/>
          </a:p>
          <a:p>
            <a:r>
              <a:rPr lang="fr-FR" dirty="0" smtClean="0"/>
              <a:t>Mardi, le quinze novembre 2010</a:t>
            </a:r>
            <a:endParaRPr lang="en-US" dirty="0" smtClean="0"/>
          </a:p>
          <a:p>
            <a:r>
              <a:rPr lang="fr-FR" dirty="0" err="1" smtClean="0"/>
              <a:t>Chére</a:t>
            </a:r>
            <a:r>
              <a:rPr lang="fr-FR" dirty="0" smtClean="0"/>
              <a:t> Nathalie, </a:t>
            </a:r>
            <a:endParaRPr lang="en-US" dirty="0" smtClean="0"/>
          </a:p>
          <a:p>
            <a:r>
              <a:rPr lang="fr-FR" dirty="0" smtClean="0"/>
              <a:t>J’ai réservé une chambre double pour nous à la </a:t>
            </a:r>
            <a:r>
              <a:rPr lang="fr-FR" dirty="0" err="1" smtClean="0"/>
              <a:t>Hotel</a:t>
            </a:r>
            <a:r>
              <a:rPr lang="fr-FR" dirty="0" smtClean="0"/>
              <a:t> de Crillon dans Paris. L’hôtel est situé 10, place de la Concorde 75008 Paris. J’y serai à partir du vendredi 24 au mardi 28 décembre. J'ai hâte de te revoir. J’aimerais t’inviter à dîner au restaurant Aux Couleurs du Monde le samedi 25 à sept heures et demie. Le restaurant se trouve 118, rue Truffaut 75017 Paris, métro Brochant. Au revoir!</a:t>
            </a:r>
            <a:endParaRPr lang="en-US" dirty="0" smtClean="0"/>
          </a:p>
          <a:p>
            <a:r>
              <a:rPr lang="fr-FR" dirty="0" smtClean="0"/>
              <a:t> 								Amitiés,</a:t>
            </a:r>
            <a:endParaRPr lang="en-US" dirty="0" smtClean="0"/>
          </a:p>
          <a:p>
            <a:r>
              <a:rPr lang="fr-FR" dirty="0" smtClean="0"/>
              <a:t>									Chris </a:t>
            </a:r>
            <a:endParaRPr lang="en-US" dirty="0" smtClean="0"/>
          </a:p>
          <a:p>
            <a:r>
              <a:rPr lang="fr-FR" dirty="0" smtClean="0"/>
              <a:t> </a:t>
            </a:r>
            <a:endParaRPr lang="en-US" dirty="0" smtClean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096000" cy="533400"/>
          </a:xfrm>
        </p:spPr>
        <p:txBody>
          <a:bodyPr>
            <a:normAutofit/>
          </a:bodyPr>
          <a:lstStyle/>
          <a:p>
            <a:r>
              <a:rPr lang="en-US" sz="1600" i="1" dirty="0" err="1" smtClean="0"/>
              <a:t>vêtements</a:t>
            </a:r>
            <a:endParaRPr lang="en-U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685800"/>
            <a:ext cx="7772400" cy="579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Liste des vêtements  NOM : Chris </a:t>
            </a:r>
            <a:r>
              <a:rPr lang="fr-FR" dirty="0" err="1" smtClean="0"/>
              <a:t>Corlew</a:t>
            </a:r>
            <a:endParaRPr lang="en-US" dirty="0" smtClean="0"/>
          </a:p>
          <a:p>
            <a:r>
              <a:rPr lang="fr-FR" dirty="0" smtClean="0"/>
              <a:t>Les dates de la réservation: du vendredi 24 au mardi 28 décembre.</a:t>
            </a:r>
            <a:endParaRPr lang="en-US" dirty="0" smtClean="0"/>
          </a:p>
          <a:p>
            <a:r>
              <a:rPr lang="en-US" dirty="0" smtClean="0"/>
              <a:t>Don’t forget anything you’ll need to wear !</a:t>
            </a:r>
          </a:p>
          <a:p>
            <a:r>
              <a:rPr lang="fr-FR" dirty="0" err="1" smtClean="0"/>
              <a:t>Resources</a:t>
            </a:r>
            <a:r>
              <a:rPr lang="fr-FR" dirty="0" smtClean="0"/>
              <a:t> : </a:t>
            </a:r>
            <a:r>
              <a:rPr lang="fr-FR" u="sng" dirty="0" smtClean="0">
                <a:hlinkClick r:id="rId2"/>
              </a:rPr>
              <a:t>http://www.laredoute.fr/</a:t>
            </a:r>
            <a:r>
              <a:rPr lang="fr-FR" dirty="0" smtClean="0"/>
              <a:t> ; </a:t>
            </a:r>
            <a:r>
              <a:rPr lang="fr-FR" u="sng" dirty="0" smtClean="0">
                <a:hlinkClick r:id="rId3"/>
              </a:rPr>
              <a:t>http://lexiquefle.free.fr/vetement.swf</a:t>
            </a:r>
            <a:r>
              <a:rPr lang="fr-FR" dirty="0" smtClean="0"/>
              <a:t> ; </a:t>
            </a:r>
            <a:r>
              <a:rPr lang="fr-FR" u="sng" dirty="0" smtClean="0">
                <a:hlinkClick r:id="rId4"/>
              </a:rPr>
              <a:t>http:/</a:t>
            </a:r>
            <a:r>
              <a:rPr lang="fr-FR" u="sng" dirty="0" smtClean="0">
                <a:hlinkClick r:id="rId4"/>
              </a:rPr>
              <a:t>/people.wku.edu</a:t>
            </a:r>
            <a:r>
              <a:rPr lang="fr-FR" u="sng" dirty="0" smtClean="0">
                <a:hlinkClick r:id="rId4"/>
              </a:rPr>
              <a:t>/~</a:t>
            </a:r>
            <a:r>
              <a:rPr lang="fr-FR" u="sng" dirty="0" smtClean="0">
                <a:hlinkClick r:id="rId4"/>
              </a:rPr>
              <a:t>nathan.love</a:t>
            </a:r>
            <a:r>
              <a:rPr lang="fr-FR" u="sng" dirty="0" smtClean="0">
                <a:hlinkClick r:id="rId4"/>
              </a:rPr>
              <a:t>/101-102/vocab_u06_1.html</a:t>
            </a:r>
            <a:r>
              <a:rPr lang="fr-FR" dirty="0" smtClean="0">
                <a:hlinkClick r:id="rId4"/>
              </a:rPr>
              <a:t> </a:t>
            </a:r>
            <a:endParaRPr lang="en-US" dirty="0" smtClean="0"/>
          </a:p>
          <a:p>
            <a:r>
              <a:rPr lang="fr-FR" dirty="0" smtClean="0"/>
              <a:t>Exemple : </a:t>
            </a:r>
            <a:r>
              <a:rPr lang="fr-FR" u="sng" dirty="0" smtClean="0"/>
              <a:t>  deux paires de bottes  </a:t>
            </a:r>
            <a:endParaRPr lang="en-US" dirty="0" smtClean="0"/>
          </a:p>
          <a:p>
            <a:pPr lvl="0"/>
            <a:r>
              <a:rPr lang="fr-FR" dirty="0" smtClean="0"/>
              <a:t>  une paire de bottes</a:t>
            </a:r>
            <a:endParaRPr lang="en-US" dirty="0" smtClean="0"/>
          </a:p>
          <a:p>
            <a:pPr lvl="0"/>
            <a:r>
              <a:rPr lang="fr-FR" dirty="0" smtClean="0"/>
              <a:t>  trois paires de baskets </a:t>
            </a:r>
            <a:endParaRPr lang="en-US" dirty="0" smtClean="0"/>
          </a:p>
          <a:p>
            <a:pPr lvl="0"/>
            <a:r>
              <a:rPr lang="fr-FR" dirty="0" smtClean="0"/>
              <a:t>   six paires </a:t>
            </a:r>
            <a:r>
              <a:rPr lang="en-US" dirty="0" smtClean="0"/>
              <a:t>de </a:t>
            </a:r>
            <a:r>
              <a:rPr lang="en-US" dirty="0" err="1" smtClean="0"/>
              <a:t>chaussettes</a:t>
            </a:r>
            <a:endParaRPr lang="en-US" dirty="0" smtClean="0"/>
          </a:p>
          <a:p>
            <a:pPr lvl="0"/>
            <a:r>
              <a:rPr lang="fr-FR" dirty="0" smtClean="0"/>
              <a:t>   quatre jeans </a:t>
            </a:r>
            <a:endParaRPr lang="en-US" dirty="0" smtClean="0"/>
          </a:p>
          <a:p>
            <a:pPr lvl="0"/>
            <a:r>
              <a:rPr lang="fr-FR" dirty="0" smtClean="0"/>
              <a:t>   deux pantalons </a:t>
            </a:r>
            <a:endParaRPr lang="en-US" dirty="0" smtClean="0"/>
          </a:p>
          <a:p>
            <a:pPr lvl="0"/>
            <a:r>
              <a:rPr lang="fr-FR" dirty="0" smtClean="0"/>
              <a:t>   cinq chemises </a:t>
            </a:r>
            <a:endParaRPr lang="en-US" dirty="0" smtClean="0"/>
          </a:p>
          <a:p>
            <a:pPr lvl="0"/>
            <a:r>
              <a:rPr lang="fr-FR" dirty="0" smtClean="0"/>
              <a:t>   deux pulls </a:t>
            </a:r>
            <a:endParaRPr lang="en-US" dirty="0" smtClean="0"/>
          </a:p>
          <a:p>
            <a:pPr lvl="0"/>
            <a:r>
              <a:rPr lang="fr-FR" dirty="0" smtClean="0"/>
              <a:t>   trois vestes </a:t>
            </a:r>
            <a:endParaRPr lang="en-US" dirty="0" smtClean="0"/>
          </a:p>
          <a:p>
            <a:pPr lvl="0"/>
            <a:r>
              <a:rPr lang="fr-FR" dirty="0" smtClean="0"/>
              <a:t>   un manteau </a:t>
            </a:r>
            <a:endParaRPr lang="en-US" dirty="0" smtClean="0"/>
          </a:p>
          <a:p>
            <a:pPr lvl="0"/>
            <a:r>
              <a:rPr lang="fr-FR" dirty="0" smtClean="0"/>
              <a:t>   un </a:t>
            </a:r>
            <a:r>
              <a:rPr lang="en-US" dirty="0" err="1" smtClean="0"/>
              <a:t>imperméable</a:t>
            </a:r>
            <a:endParaRPr lang="en-US" dirty="0" smtClean="0"/>
          </a:p>
          <a:p>
            <a:pPr lvl="0"/>
            <a:r>
              <a:rPr lang="fr-FR" dirty="0" smtClean="0"/>
              <a:t>   les lunettes </a:t>
            </a:r>
            <a:endParaRPr lang="en-US" dirty="0" smtClean="0"/>
          </a:p>
          <a:p>
            <a:pPr lvl="0"/>
            <a:r>
              <a:rPr lang="fr-FR" dirty="0" smtClean="0"/>
              <a:t>   un parapluie</a:t>
            </a:r>
            <a:endParaRPr lang="en-US" dirty="0" smtClean="0"/>
          </a:p>
          <a:p>
            <a:pPr lvl="0"/>
            <a:r>
              <a:rPr lang="fr-FR" dirty="0" smtClean="0"/>
              <a:t>   six </a:t>
            </a:r>
            <a:r>
              <a:rPr lang="en-US" dirty="0" err="1" smtClean="0"/>
              <a:t>sous-vêtements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3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019800" cy="411162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passé </a:t>
            </a:r>
            <a:r>
              <a:rPr lang="en-US" sz="1600" i="1" dirty="0" err="1" smtClean="0"/>
              <a:t>composé</a:t>
            </a:r>
            <a:endParaRPr lang="en-U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17803"/>
            <a:ext cx="83058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Récit passé composé     NOM : Chris </a:t>
            </a:r>
            <a:r>
              <a:rPr lang="fr-FR" sz="1600" dirty="0" err="1" smtClean="0"/>
              <a:t>Corlew</a:t>
            </a:r>
            <a:endParaRPr lang="en-US" sz="1600" dirty="0" smtClean="0"/>
          </a:p>
          <a:p>
            <a:r>
              <a:rPr lang="fr-FR" sz="1600" dirty="0" smtClean="0"/>
              <a:t> </a:t>
            </a:r>
            <a:endParaRPr lang="en-US" sz="1600" dirty="0" smtClean="0"/>
          </a:p>
          <a:p>
            <a:r>
              <a:rPr lang="fr-FR" sz="1600" dirty="0" smtClean="0"/>
              <a:t>Le jeudi 23 décembre : </a:t>
            </a:r>
            <a:endParaRPr lang="en-US" sz="1600" dirty="0" smtClean="0"/>
          </a:p>
          <a:p>
            <a:r>
              <a:rPr lang="fr-FR" sz="1600" dirty="0" smtClean="0"/>
              <a:t>     vol (</a:t>
            </a:r>
            <a:r>
              <a:rPr lang="fr-FR" sz="1600" u="sng" dirty="0" smtClean="0">
                <a:hlinkClick r:id="rId2"/>
              </a:rPr>
              <a:t>Air France</a:t>
            </a:r>
            <a:r>
              <a:rPr lang="fr-FR" sz="1600" dirty="0" smtClean="0"/>
              <a:t>) départ : Bowling Green 11h42 – arrivée : Paris 19h02 </a:t>
            </a:r>
            <a:endParaRPr lang="en-US" sz="1600" dirty="0" smtClean="0"/>
          </a:p>
          <a:p>
            <a:r>
              <a:rPr lang="fr-FR" sz="1600" dirty="0" smtClean="0"/>
              <a:t>Le vendredi 24 décembre : </a:t>
            </a:r>
            <a:endParaRPr lang="en-US" sz="1600" dirty="0" smtClean="0"/>
          </a:p>
          <a:p>
            <a:r>
              <a:rPr lang="fr-FR" sz="1600" dirty="0" smtClean="0"/>
              <a:t>     A : Vendredi, j’ai visité les Champs </a:t>
            </a:r>
            <a:r>
              <a:rPr lang="fr-FR" sz="1600" dirty="0" err="1" smtClean="0"/>
              <a:t>Elyseés</a:t>
            </a:r>
            <a:r>
              <a:rPr lang="fr-FR" sz="1600" dirty="0" smtClean="0"/>
              <a:t> et Notre-Dame.</a:t>
            </a:r>
            <a:endParaRPr lang="en-US" sz="1600" dirty="0" smtClean="0"/>
          </a:p>
          <a:p>
            <a:r>
              <a:rPr lang="fr-FR" sz="1600" dirty="0" smtClean="0"/>
              <a:t>     B : J’ai dîné au restaurant, Le Coin des Artistes, j'ai mangé du saumon.</a:t>
            </a:r>
            <a:endParaRPr lang="en-US" sz="1600" dirty="0" smtClean="0"/>
          </a:p>
          <a:p>
            <a:r>
              <a:rPr lang="fr-FR" sz="1600" dirty="0" smtClean="0"/>
              <a:t>Le samedi 25 décembre : </a:t>
            </a:r>
            <a:endParaRPr lang="en-US" sz="1600" dirty="0" smtClean="0"/>
          </a:p>
          <a:p>
            <a:r>
              <a:rPr lang="fr-FR" sz="1600" dirty="0" smtClean="0"/>
              <a:t>     A : Samedi, je suis monté au sommet de la Tour Eiffel et j’ai fait le tour de l'Arc de triomphe. </a:t>
            </a:r>
            <a:endParaRPr lang="en-US" sz="1600" dirty="0" smtClean="0"/>
          </a:p>
          <a:p>
            <a:r>
              <a:rPr lang="fr-FR" sz="1600" dirty="0" smtClean="0"/>
              <a:t>     B : J’ai déjeuné au restaurant Aux </a:t>
            </a:r>
            <a:r>
              <a:rPr lang="fr-FR" sz="1600" dirty="0" err="1" smtClean="0"/>
              <a:t>Coleurs</a:t>
            </a:r>
            <a:r>
              <a:rPr lang="fr-FR" sz="1600" dirty="0" smtClean="0"/>
              <a:t> du Monde, j'ai mangé la viande de </a:t>
            </a:r>
            <a:r>
              <a:rPr lang="fr-FR" sz="1600" dirty="0" err="1" smtClean="0"/>
              <a:t>boeuf</a:t>
            </a:r>
            <a:r>
              <a:rPr lang="fr-FR" sz="1600" dirty="0" smtClean="0"/>
              <a:t> hachée revenue avec ses épices.</a:t>
            </a:r>
            <a:endParaRPr lang="en-US" sz="1600" dirty="0" smtClean="0"/>
          </a:p>
          <a:p>
            <a:r>
              <a:rPr lang="fr-FR" sz="1600" dirty="0" smtClean="0"/>
              <a:t>Le dimanche 26 décembre :</a:t>
            </a:r>
            <a:endParaRPr lang="en-US" sz="1600" dirty="0" smtClean="0"/>
          </a:p>
          <a:p>
            <a:r>
              <a:rPr lang="fr-FR" sz="1600" dirty="0" smtClean="0"/>
              <a:t>     A : Dimanche, je suis allé à la messe à  la Cathédrale Saint-Alexandre-</a:t>
            </a:r>
            <a:r>
              <a:rPr lang="fr-FR" sz="1600" dirty="0" err="1" smtClean="0"/>
              <a:t>Nevsky</a:t>
            </a:r>
            <a:r>
              <a:rPr lang="fr-FR" sz="1600" dirty="0" smtClean="0"/>
              <a:t>.</a:t>
            </a:r>
            <a:endParaRPr lang="en-US" sz="1600" dirty="0" smtClean="0"/>
          </a:p>
          <a:p>
            <a:r>
              <a:rPr lang="fr-FR" sz="1600" dirty="0" smtClean="0"/>
              <a:t>    B : J’ai bien mangé dimanche au restaurant Villa Pereire. J'ai mangé Du </a:t>
            </a:r>
            <a:r>
              <a:rPr lang="fr-FR" sz="1600" dirty="0" err="1" smtClean="0"/>
              <a:t>boeuf</a:t>
            </a:r>
            <a:r>
              <a:rPr lang="fr-FR" sz="1600" dirty="0" smtClean="0"/>
              <a:t> avec les traditionnels Steak tartare et ses pommes grenailles.</a:t>
            </a:r>
            <a:endParaRPr lang="en-US" sz="1600" dirty="0" smtClean="0"/>
          </a:p>
          <a:p>
            <a:r>
              <a:rPr lang="fr-FR" sz="1600" dirty="0" smtClean="0"/>
              <a:t>Le lundi 27 décembre : </a:t>
            </a:r>
            <a:endParaRPr lang="en-US" sz="1600" dirty="0" smtClean="0"/>
          </a:p>
          <a:p>
            <a:r>
              <a:rPr lang="fr-FR" sz="1600" dirty="0" smtClean="0"/>
              <a:t>     A : Lundi, j’ai visité le Musée du Louvre.</a:t>
            </a:r>
            <a:endParaRPr lang="en-US" sz="1600" dirty="0" smtClean="0"/>
          </a:p>
          <a:p>
            <a:r>
              <a:rPr lang="fr-FR" sz="1600" dirty="0" smtClean="0"/>
              <a:t> B : Mon amie Nathalie et moi, on a dîné au restaurant Amber, j’ai mangé un hamburger.</a:t>
            </a:r>
            <a:endParaRPr lang="en-US" sz="1600" dirty="0" smtClean="0"/>
          </a:p>
          <a:p>
            <a:r>
              <a:rPr lang="fr-FR" sz="1600" dirty="0" smtClean="0"/>
              <a:t>Le mardi 28 décembre : </a:t>
            </a:r>
            <a:endParaRPr lang="en-US" sz="1600" dirty="0" smtClean="0"/>
          </a:p>
          <a:p>
            <a:r>
              <a:rPr lang="fr-FR" sz="1600" dirty="0" smtClean="0"/>
              <a:t>     A : J’ai vu un spectacle, Qui aime bien trahit bien mardi. C’était très bon.</a:t>
            </a:r>
            <a:endParaRPr lang="en-US" sz="1600" dirty="0" smtClean="0"/>
          </a:p>
          <a:p>
            <a:r>
              <a:rPr lang="fr-FR" sz="1600" dirty="0" smtClean="0"/>
              <a:t>     B : Ma dernière nuit à Paris, j'ai dîné au restaurant Casa Luca. J’ai mangé le </a:t>
            </a:r>
            <a:r>
              <a:rPr lang="fr-FR" sz="1600" dirty="0" err="1" smtClean="0"/>
              <a:t>melanzane</a:t>
            </a:r>
            <a:r>
              <a:rPr lang="fr-FR" sz="1600" dirty="0" smtClean="0"/>
              <a:t> alla </a:t>
            </a:r>
            <a:r>
              <a:rPr lang="fr-FR" sz="1600" dirty="0" err="1" smtClean="0"/>
              <a:t>parmigiana</a:t>
            </a:r>
            <a:r>
              <a:rPr lang="fr-FR" sz="1600" dirty="0" smtClean="0"/>
              <a:t>.</a:t>
            </a:r>
            <a:endParaRPr lang="en-US" sz="1600" dirty="0" smtClean="0"/>
          </a:p>
          <a:p>
            <a:r>
              <a:rPr lang="fr-FR" dirty="0" smtClean="0"/>
              <a:t>Le mercredi 29 décembre : </a:t>
            </a:r>
            <a:endParaRPr lang="en-US" dirty="0" smtClean="0"/>
          </a:p>
          <a:p>
            <a:r>
              <a:rPr lang="fr-FR" dirty="0" smtClean="0"/>
              <a:t>      Mercredi, vol départ : Paris 10h35 – arrivée : Bowling Green 18h15.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4419600" cy="334962"/>
          </a:xfrm>
        </p:spPr>
        <p:txBody>
          <a:bodyPr>
            <a:normAutofit fontScale="90000"/>
          </a:bodyPr>
          <a:lstStyle/>
          <a:p>
            <a:r>
              <a:rPr lang="en-US" sz="1600" i="1" dirty="0" err="1" smtClean="0"/>
              <a:t>téléphone</a:t>
            </a:r>
            <a:endParaRPr lang="en-US" sz="1600" i="1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hlinkClick r:id="rId4" action="ppaction://hlinkfile"/>
          </p:cNvPr>
          <p:cNvSpPr txBox="1"/>
          <p:nvPr/>
        </p:nvSpPr>
        <p:spPr>
          <a:xfrm>
            <a:off x="39624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438400"/>
            <a:ext cx="69056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udr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191000" y="1219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7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0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685" y="274638"/>
            <a:ext cx="1699214" cy="531933"/>
          </a:xfrm>
        </p:spPr>
        <p:txBody>
          <a:bodyPr>
            <a:normAutofit/>
          </a:bodyPr>
          <a:lstStyle/>
          <a:p>
            <a:r>
              <a:rPr lang="en-US" sz="1200" i="1" dirty="0" err="1"/>
              <a:t>projet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57200" y="1045865"/>
            <a:ext cx="822960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F102 Project Fall 2010 Petit </a:t>
            </a:r>
            <a:r>
              <a:rPr lang="en-US" sz="1600" dirty="0" err="1"/>
              <a:t>Séjour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Paris </a:t>
            </a:r>
          </a:p>
          <a:p>
            <a:r>
              <a:rPr lang="en-US" sz="1600" dirty="0"/>
              <a:t>du </a:t>
            </a:r>
            <a:r>
              <a:rPr lang="en-US" sz="1600" dirty="0" err="1"/>
              <a:t>jeudi</a:t>
            </a:r>
            <a:r>
              <a:rPr lang="en-US" sz="1600" dirty="0"/>
              <a:t> 23 </a:t>
            </a:r>
            <a:r>
              <a:rPr lang="en-US" sz="1600" dirty="0" err="1"/>
              <a:t>décembre</a:t>
            </a:r>
            <a:r>
              <a:rPr lang="en-US" sz="1600" dirty="0"/>
              <a:t> au </a:t>
            </a:r>
            <a:r>
              <a:rPr lang="en-US" sz="1600" dirty="0" err="1"/>
              <a:t>mercredi</a:t>
            </a:r>
            <a:r>
              <a:rPr lang="en-US" sz="1600" dirty="0"/>
              <a:t> 29 </a:t>
            </a:r>
            <a:r>
              <a:rPr lang="en-US" sz="1600" dirty="0" err="1"/>
              <a:t>décembre</a:t>
            </a:r>
            <a:endParaRPr lang="en-US" sz="1600" dirty="0"/>
          </a:p>
          <a:p>
            <a:r>
              <a:rPr lang="en-US" sz="1600" dirty="0" err="1"/>
              <a:t>Itinéraire</a:t>
            </a:r>
            <a:r>
              <a:rPr lang="en-US" sz="1600" dirty="0"/>
              <a:t> :   Le 23 </a:t>
            </a:r>
            <a:r>
              <a:rPr lang="en-US" sz="1600" dirty="0" err="1"/>
              <a:t>décembre</a:t>
            </a:r>
            <a:r>
              <a:rPr lang="en-US" sz="1600" dirty="0"/>
              <a:t> </a:t>
            </a:r>
            <a:r>
              <a:rPr lang="en-US" sz="1600" dirty="0" err="1"/>
              <a:t>vol</a:t>
            </a:r>
            <a:r>
              <a:rPr lang="en-US" sz="1600" dirty="0"/>
              <a:t> B.G – Paris </a:t>
            </a:r>
            <a:r>
              <a:rPr lang="en-US" sz="1600" dirty="0" smtClean="0"/>
              <a:t>(</a:t>
            </a:r>
            <a:r>
              <a:rPr lang="en-US" sz="1600" dirty="0" smtClean="0">
                <a:hlinkClick r:id="rId2"/>
              </a:rPr>
              <a:t>plan</a:t>
            </a:r>
            <a:r>
              <a:rPr lang="en-US" sz="1600" dirty="0" smtClean="0"/>
              <a:t>) </a:t>
            </a:r>
            <a:r>
              <a:rPr lang="en-US" sz="1600" dirty="0"/>
              <a:t>(</a:t>
            </a:r>
            <a:r>
              <a:rPr lang="en-US" sz="1600" dirty="0" err="1">
                <a:hlinkClick r:id="rId3"/>
              </a:rPr>
              <a:t>métro</a:t>
            </a:r>
            <a:r>
              <a:rPr lang="en-US" sz="1600" dirty="0"/>
              <a:t>) </a:t>
            </a:r>
          </a:p>
          <a:p>
            <a:r>
              <a:rPr lang="en-US" sz="1600" dirty="0"/>
              <a:t>Le 24-28 </a:t>
            </a:r>
            <a:r>
              <a:rPr lang="en-US" sz="1600" dirty="0" err="1"/>
              <a:t>décembre</a:t>
            </a:r>
            <a:r>
              <a:rPr lang="en-US" sz="1600" dirty="0"/>
              <a:t> </a:t>
            </a:r>
            <a:r>
              <a:rPr lang="en-US" sz="1600" dirty="0" err="1"/>
              <a:t>visite</a:t>
            </a:r>
            <a:r>
              <a:rPr lang="en-US" sz="1600" dirty="0"/>
              <a:t> de Paris (</a:t>
            </a:r>
            <a:r>
              <a:rPr lang="en-US" sz="1600" dirty="0" err="1"/>
              <a:t>vendredi</a:t>
            </a:r>
            <a:r>
              <a:rPr lang="en-US" sz="1600" dirty="0"/>
              <a:t>, </a:t>
            </a:r>
            <a:r>
              <a:rPr lang="en-US" sz="1600" dirty="0" err="1"/>
              <a:t>samedi</a:t>
            </a:r>
            <a:r>
              <a:rPr lang="en-US" sz="1600" dirty="0"/>
              <a:t>, </a:t>
            </a:r>
            <a:r>
              <a:rPr lang="en-US" sz="1600" dirty="0" err="1"/>
              <a:t>dimanche</a:t>
            </a:r>
            <a:r>
              <a:rPr lang="en-US" sz="1600" dirty="0"/>
              <a:t>, </a:t>
            </a:r>
            <a:r>
              <a:rPr lang="en-US" sz="1600" dirty="0" err="1"/>
              <a:t>lundi</a:t>
            </a:r>
            <a:r>
              <a:rPr lang="en-US" sz="1600" dirty="0"/>
              <a:t>, </a:t>
            </a:r>
            <a:r>
              <a:rPr lang="en-US" sz="1600" dirty="0" err="1"/>
              <a:t>mardi</a:t>
            </a:r>
            <a:r>
              <a:rPr lang="en-US" sz="1600" dirty="0"/>
              <a:t>)</a:t>
            </a:r>
          </a:p>
          <a:p>
            <a:r>
              <a:rPr lang="en-US" sz="1600" dirty="0"/>
              <a:t>Le 29 </a:t>
            </a:r>
            <a:r>
              <a:rPr lang="en-US" sz="1600" dirty="0" err="1"/>
              <a:t>décembre</a:t>
            </a:r>
            <a:r>
              <a:rPr lang="en-US" sz="1600" dirty="0"/>
              <a:t> </a:t>
            </a:r>
            <a:r>
              <a:rPr lang="en-US" sz="1600" dirty="0" err="1"/>
              <a:t>vol</a:t>
            </a:r>
            <a:r>
              <a:rPr lang="en-US" sz="1600" dirty="0"/>
              <a:t> retour Paris – B.G. Le travail </a:t>
            </a:r>
            <a:r>
              <a:rPr lang="en-US" sz="1600" dirty="0" err="1"/>
              <a:t>doit</a:t>
            </a:r>
            <a:r>
              <a:rPr lang="en-US" sz="1600" dirty="0"/>
              <a:t> </a:t>
            </a:r>
            <a:r>
              <a:rPr lang="en-US" sz="1600" dirty="0" err="1"/>
              <a:t>être</a:t>
            </a:r>
            <a:r>
              <a:rPr lang="en-US" sz="1600" dirty="0"/>
              <a:t> </a:t>
            </a:r>
            <a:r>
              <a:rPr lang="en-US" sz="1600" dirty="0" err="1"/>
              <a:t>votre</a:t>
            </a:r>
            <a:r>
              <a:rPr lang="en-US" sz="1600" dirty="0"/>
              <a:t> travail personnel – sans exception. </a:t>
            </a:r>
          </a:p>
          <a:p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servirez</a:t>
            </a:r>
            <a:r>
              <a:rPr lang="en-US" sz="1600" dirty="0"/>
              <a:t> de sites Internet </a:t>
            </a:r>
            <a:r>
              <a:rPr lang="en-US" sz="1600" dirty="0" err="1"/>
              <a:t>français</a:t>
            </a:r>
            <a:r>
              <a:rPr lang="en-US" sz="1600" dirty="0"/>
              <a:t> – langue </a:t>
            </a:r>
            <a:r>
              <a:rPr lang="en-US" sz="1600" dirty="0" err="1"/>
              <a:t>française</a:t>
            </a:r>
            <a:r>
              <a:rPr lang="en-US" sz="1600" dirty="0"/>
              <a:t>. Le </a:t>
            </a:r>
            <a:r>
              <a:rPr lang="en-US" sz="1600" dirty="0" err="1"/>
              <a:t>projet</a:t>
            </a:r>
            <a:r>
              <a:rPr lang="en-US" sz="1600" dirty="0"/>
              <a:t> se compose des </a:t>
            </a:r>
            <a:r>
              <a:rPr lang="en-US" sz="1600" dirty="0" err="1"/>
              <a:t>éléments</a:t>
            </a:r>
            <a:r>
              <a:rPr lang="en-US" sz="1600" dirty="0"/>
              <a:t> </a:t>
            </a:r>
            <a:r>
              <a:rPr lang="en-US" sz="1600" dirty="0" err="1"/>
              <a:t>suivants</a:t>
            </a:r>
            <a:r>
              <a:rPr lang="en-US" sz="1600" dirty="0"/>
              <a:t> :   </a:t>
            </a:r>
          </a:p>
          <a:p>
            <a:r>
              <a:rPr lang="en-US" sz="1600" dirty="0"/>
              <a:t>1. </a:t>
            </a:r>
            <a:r>
              <a:rPr lang="en-US" sz="1600" dirty="0" err="1"/>
              <a:t>Réservation</a:t>
            </a:r>
            <a:r>
              <a:rPr lang="en-US" sz="1600" dirty="0"/>
              <a:t> </a:t>
            </a:r>
            <a:r>
              <a:rPr lang="en-US" sz="1600" dirty="0" err="1"/>
              <a:t>d’une</a:t>
            </a:r>
            <a:r>
              <a:rPr lang="en-US" sz="1600" dirty="0"/>
              <a:t> </a:t>
            </a:r>
            <a:r>
              <a:rPr lang="en-US" sz="1600" dirty="0" err="1"/>
              <a:t>chambre</a:t>
            </a:r>
            <a:r>
              <a:rPr lang="en-US" sz="1600" dirty="0"/>
              <a:t> d’hôtel. </a:t>
            </a:r>
            <a:r>
              <a:rPr lang="en-US" sz="1600" dirty="0">
                <a:hlinkClick r:id="rId4"/>
              </a:rPr>
              <a:t>Internet </a:t>
            </a:r>
            <a:r>
              <a:rPr lang="en-US" sz="1600" dirty="0"/>
              <a:t>– fiche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 smtClean="0"/>
              <a:t>remplir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/>
              <a:t>2. </a:t>
            </a:r>
            <a:r>
              <a:rPr lang="en-US" sz="1600" dirty="0" err="1"/>
              <a:t>Liste</a:t>
            </a:r>
            <a:r>
              <a:rPr lang="en-US" sz="1600" dirty="0"/>
              <a:t> des </a:t>
            </a:r>
            <a:r>
              <a:rPr lang="en-US" sz="1600" dirty="0" err="1"/>
              <a:t>vêtements</a:t>
            </a:r>
            <a:r>
              <a:rPr lang="en-US" sz="1600" dirty="0"/>
              <a:t>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apportez</a:t>
            </a:r>
            <a:r>
              <a:rPr lang="en-US" sz="1600" dirty="0"/>
              <a:t> avec </a:t>
            </a:r>
            <a:r>
              <a:rPr lang="en-US" sz="1600" dirty="0" err="1"/>
              <a:t>vous</a:t>
            </a:r>
            <a:r>
              <a:rPr lang="en-US" sz="1600" dirty="0"/>
              <a:t>. – fiche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remplir</a:t>
            </a:r>
            <a:r>
              <a:rPr lang="en-US" sz="1600" dirty="0"/>
              <a:t>   </a:t>
            </a:r>
          </a:p>
          <a:p>
            <a:r>
              <a:rPr lang="en-US" sz="1600" dirty="0"/>
              <a:t>3. Un petit mot </a:t>
            </a:r>
            <a:r>
              <a:rPr lang="en-US" sz="1600" dirty="0" err="1"/>
              <a:t>envoyé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un(e) </a:t>
            </a:r>
            <a:r>
              <a:rPr lang="en-US" sz="1600" dirty="0" err="1"/>
              <a:t>ami</a:t>
            </a:r>
            <a:r>
              <a:rPr lang="en-US" sz="1600" dirty="0"/>
              <a:t>(e) </a:t>
            </a:r>
            <a:r>
              <a:rPr lang="en-US" sz="1600" dirty="0" err="1"/>
              <a:t>parisien</a:t>
            </a:r>
            <a:r>
              <a:rPr lang="en-US" sz="1600" dirty="0"/>
              <a:t>(ne) pour </a:t>
            </a:r>
            <a:r>
              <a:rPr lang="en-US" sz="1600" dirty="0" err="1"/>
              <a:t>lui</a:t>
            </a:r>
            <a:r>
              <a:rPr lang="en-US" sz="1600" dirty="0"/>
              <a:t> dire :     a. Comment </a:t>
            </a:r>
            <a:r>
              <a:rPr lang="en-US" sz="1600" dirty="0" err="1"/>
              <a:t>trouver</a:t>
            </a:r>
            <a:r>
              <a:rPr lang="en-US" sz="1600" dirty="0"/>
              <a:t> </a:t>
            </a:r>
            <a:r>
              <a:rPr lang="en-US" sz="1600" dirty="0" err="1"/>
              <a:t>votre</a:t>
            </a:r>
            <a:r>
              <a:rPr lang="en-US" sz="1600" dirty="0"/>
              <a:t> </a:t>
            </a:r>
            <a:r>
              <a:rPr lang="en-US" sz="1600" dirty="0" err="1"/>
              <a:t>hôtel</a:t>
            </a:r>
            <a:r>
              <a:rPr lang="en-US" sz="1600" dirty="0"/>
              <a:t> ; b. </a:t>
            </a:r>
            <a:r>
              <a:rPr lang="en-US" sz="1600" dirty="0" err="1"/>
              <a:t>L’inviter</a:t>
            </a:r>
            <a:r>
              <a:rPr lang="en-US" sz="1600" dirty="0"/>
              <a:t> </a:t>
            </a:r>
            <a:r>
              <a:rPr lang="en-US" sz="1600" dirty="0" err="1"/>
              <a:t>dîner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un bon restaurant </a:t>
            </a:r>
            <a:r>
              <a:rPr lang="en-US" sz="1600" dirty="0" err="1"/>
              <a:t>français</a:t>
            </a:r>
            <a:r>
              <a:rPr lang="en-US" sz="1600" dirty="0"/>
              <a:t>. – fiche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remplir</a:t>
            </a:r>
            <a:r>
              <a:rPr lang="en-US" sz="1600" dirty="0"/>
              <a:t>   </a:t>
            </a:r>
          </a:p>
          <a:p>
            <a:r>
              <a:rPr lang="en-US" sz="1600" dirty="0"/>
              <a:t>4. Un </a:t>
            </a:r>
            <a:r>
              <a:rPr lang="en-US" sz="1600" dirty="0" err="1"/>
              <a:t>itinéraire</a:t>
            </a:r>
            <a:r>
              <a:rPr lang="en-US" sz="1600" dirty="0"/>
              <a:t> </a:t>
            </a:r>
            <a:r>
              <a:rPr lang="en-US" sz="1600" dirty="0" err="1"/>
              <a:t>détaillé</a:t>
            </a:r>
            <a:r>
              <a:rPr lang="en-US" sz="1600" dirty="0"/>
              <a:t> (du 24 au 28 </a:t>
            </a:r>
            <a:r>
              <a:rPr lang="en-US" sz="1600" dirty="0" err="1"/>
              <a:t>déc</a:t>
            </a:r>
            <a:r>
              <a:rPr lang="en-US" sz="1600" dirty="0"/>
              <a:t>.) qui </a:t>
            </a:r>
            <a:r>
              <a:rPr lang="en-US" sz="1600" dirty="0" err="1"/>
              <a:t>indique</a:t>
            </a:r>
            <a:r>
              <a:rPr lang="en-US" sz="1600" dirty="0"/>
              <a:t> pour </a:t>
            </a:r>
            <a:r>
              <a:rPr lang="en-US" sz="1600" dirty="0" err="1"/>
              <a:t>chaque</a:t>
            </a:r>
            <a:r>
              <a:rPr lang="en-US" sz="1600" dirty="0"/>
              <a:t> jour :     a. Les </a:t>
            </a:r>
            <a:r>
              <a:rPr lang="en-US" sz="1600" dirty="0" err="1"/>
              <a:t>activités</a:t>
            </a:r>
            <a:r>
              <a:rPr lang="en-US" sz="1600" dirty="0"/>
              <a:t>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faites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Paris – </a:t>
            </a:r>
            <a:r>
              <a:rPr lang="en-US" sz="1600" dirty="0" err="1"/>
              <a:t>visites</a:t>
            </a:r>
            <a:r>
              <a:rPr lang="en-US" sz="1600" dirty="0"/>
              <a:t> de </a:t>
            </a:r>
            <a:r>
              <a:rPr lang="en-US" sz="1600" dirty="0">
                <a:hlinkClick r:id="rId5"/>
              </a:rPr>
              <a:t>monuments</a:t>
            </a:r>
            <a:r>
              <a:rPr lang="en-US" sz="1600" dirty="0"/>
              <a:t>, </a:t>
            </a:r>
            <a:r>
              <a:rPr lang="en-US" sz="1600" dirty="0" err="1">
                <a:hlinkClick r:id="rId6"/>
              </a:rPr>
              <a:t>musées</a:t>
            </a:r>
            <a:r>
              <a:rPr lang="en-US" sz="1600" dirty="0"/>
              <a:t>, </a:t>
            </a:r>
            <a:r>
              <a:rPr lang="en-US" sz="1600" dirty="0" err="1">
                <a:hlinkClick r:id="rId7"/>
              </a:rPr>
              <a:t>cinéma</a:t>
            </a:r>
            <a:r>
              <a:rPr lang="en-US" sz="1600" dirty="0"/>
              <a:t>, </a:t>
            </a:r>
            <a:r>
              <a:rPr lang="en-US" sz="1600" dirty="0">
                <a:hlinkClick r:id="rId8"/>
              </a:rPr>
              <a:t>concerts</a:t>
            </a:r>
            <a:r>
              <a:rPr lang="en-US" sz="1600" dirty="0"/>
              <a:t>, </a:t>
            </a:r>
            <a:r>
              <a:rPr lang="en-US" sz="1600" dirty="0">
                <a:hlinkClick r:id="rId9"/>
              </a:rPr>
              <a:t>services </a:t>
            </a:r>
            <a:r>
              <a:rPr lang="en-US" sz="1600" dirty="0" err="1">
                <a:hlinkClick r:id="rId9"/>
              </a:rPr>
              <a:t>religieux</a:t>
            </a:r>
            <a:r>
              <a:rPr lang="en-US" sz="1600" dirty="0"/>
              <a:t>, </a:t>
            </a:r>
            <a:r>
              <a:rPr lang="en-US" sz="1600" dirty="0">
                <a:hlinkClick r:id="rId10"/>
              </a:rPr>
              <a:t>promenades</a:t>
            </a:r>
            <a:r>
              <a:rPr lang="en-US" sz="1600" dirty="0"/>
              <a:t>, </a:t>
            </a:r>
            <a:r>
              <a:rPr lang="en-US" sz="1600" dirty="0">
                <a:hlinkClick r:id="rId11"/>
              </a:rPr>
              <a:t>tours</a:t>
            </a:r>
            <a:r>
              <a:rPr lang="en-US" sz="1600" dirty="0"/>
              <a:t>, etc. ;  b. Les restaurants (</a:t>
            </a:r>
            <a:r>
              <a:rPr lang="en-US" sz="1600" dirty="0">
                <a:hlinkClick r:id="rId12"/>
              </a:rPr>
              <a:t>site 1</a:t>
            </a:r>
            <a:r>
              <a:rPr lang="en-US" sz="1600" dirty="0"/>
              <a:t>, </a:t>
            </a:r>
            <a:r>
              <a:rPr lang="en-US" sz="1600" dirty="0">
                <a:hlinkClick r:id="rId13"/>
              </a:rPr>
              <a:t>site 2</a:t>
            </a:r>
            <a:r>
              <a:rPr lang="en-US" sz="1600" dirty="0"/>
              <a:t>) </a:t>
            </a:r>
            <a:r>
              <a:rPr lang="en-US" sz="1600" dirty="0" err="1"/>
              <a:t>où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dinez</a:t>
            </a:r>
            <a:r>
              <a:rPr lang="en-US" sz="1600" dirty="0"/>
              <a:t> </a:t>
            </a:r>
            <a:r>
              <a:rPr lang="en-US" sz="1600" dirty="0" err="1"/>
              <a:t>chaque</a:t>
            </a:r>
            <a:r>
              <a:rPr lang="en-US" sz="1600" dirty="0"/>
              <a:t> </a:t>
            </a:r>
            <a:r>
              <a:rPr lang="en-US" sz="1600" dirty="0" err="1"/>
              <a:t>soir</a:t>
            </a:r>
            <a:r>
              <a:rPr lang="en-US" sz="1600" dirty="0"/>
              <a:t> et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y </a:t>
            </a:r>
            <a:r>
              <a:rPr lang="en-US" sz="1600" dirty="0" err="1"/>
              <a:t>commandez</a:t>
            </a:r>
            <a:r>
              <a:rPr lang="en-US" sz="1600" dirty="0"/>
              <a:t>. – fiche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remplir</a:t>
            </a:r>
            <a:r>
              <a:rPr lang="en-US" sz="1600" dirty="0"/>
              <a:t>   </a:t>
            </a:r>
          </a:p>
          <a:p>
            <a:r>
              <a:rPr lang="en-US" sz="1600" dirty="0"/>
              <a:t>5. Un </a:t>
            </a:r>
            <a:r>
              <a:rPr lang="en-US" sz="1600" dirty="0" err="1"/>
              <a:t>récit</a:t>
            </a:r>
            <a:r>
              <a:rPr lang="en-US" sz="1600" dirty="0"/>
              <a:t> </a:t>
            </a:r>
            <a:r>
              <a:rPr lang="en-US" sz="1600" dirty="0" err="1"/>
              <a:t>écrit</a:t>
            </a:r>
            <a:r>
              <a:rPr lang="en-US" sz="1600" dirty="0"/>
              <a:t> au passé </a:t>
            </a:r>
            <a:r>
              <a:rPr lang="en-US" sz="1600" dirty="0" err="1"/>
              <a:t>composé</a:t>
            </a:r>
            <a:r>
              <a:rPr lang="en-US" sz="1600" dirty="0"/>
              <a:t> qui </a:t>
            </a:r>
            <a:r>
              <a:rPr lang="en-US" sz="1600" dirty="0" err="1"/>
              <a:t>rapporte</a:t>
            </a:r>
            <a:r>
              <a:rPr lang="en-US" sz="1600" dirty="0"/>
              <a:t>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avez</a:t>
            </a:r>
            <a:r>
              <a:rPr lang="en-US" sz="1600" dirty="0"/>
              <a:t> fait du 23 au 29 </a:t>
            </a:r>
            <a:r>
              <a:rPr lang="en-US" sz="1600" dirty="0" err="1"/>
              <a:t>décembre</a:t>
            </a:r>
            <a:r>
              <a:rPr lang="en-US" sz="1600" dirty="0"/>
              <a:t>. – fiche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remplir</a:t>
            </a:r>
            <a:r>
              <a:rPr lang="en-US" sz="1600" dirty="0"/>
              <a:t>   </a:t>
            </a:r>
          </a:p>
          <a:p>
            <a:r>
              <a:rPr lang="en-US" sz="1600" dirty="0"/>
              <a:t>6. Un </a:t>
            </a:r>
            <a:r>
              <a:rPr lang="en-US" sz="1600" dirty="0" err="1"/>
              <a:t>appel</a:t>
            </a:r>
            <a:r>
              <a:rPr lang="en-US" sz="1600" dirty="0"/>
              <a:t> </a:t>
            </a:r>
            <a:r>
              <a:rPr lang="en-US" sz="1600" dirty="0" err="1"/>
              <a:t>téléphonique</a:t>
            </a:r>
            <a:r>
              <a:rPr lang="en-US" sz="1600" dirty="0"/>
              <a:t>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faites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votre</a:t>
            </a:r>
            <a:r>
              <a:rPr lang="en-US" sz="1600" dirty="0"/>
              <a:t> un(e) </a:t>
            </a:r>
            <a:r>
              <a:rPr lang="en-US" sz="1600" dirty="0" err="1"/>
              <a:t>ami</a:t>
            </a:r>
            <a:r>
              <a:rPr lang="en-US" sz="1600" dirty="0"/>
              <a:t>(e) </a:t>
            </a:r>
            <a:r>
              <a:rPr lang="en-US" sz="1600" dirty="0" err="1"/>
              <a:t>parisien</a:t>
            </a:r>
            <a:r>
              <a:rPr lang="en-US" sz="1600" dirty="0"/>
              <a:t>(ne) pour </a:t>
            </a:r>
            <a:r>
              <a:rPr lang="en-US" sz="1600" dirty="0" err="1"/>
              <a:t>lui</a:t>
            </a:r>
            <a:r>
              <a:rPr lang="en-US" sz="1600" dirty="0"/>
              <a:t> </a:t>
            </a:r>
            <a:r>
              <a:rPr lang="en-US" sz="1600" dirty="0" err="1"/>
              <a:t>raconter</a:t>
            </a:r>
            <a:r>
              <a:rPr lang="en-US" sz="1600" dirty="0"/>
              <a:t> comment </a:t>
            </a:r>
            <a:r>
              <a:rPr lang="en-US" sz="1600" dirty="0" err="1"/>
              <a:t>s’est</a:t>
            </a:r>
            <a:r>
              <a:rPr lang="en-US" sz="1600" dirty="0"/>
              <a:t> passé </a:t>
            </a:r>
            <a:r>
              <a:rPr lang="en-US" sz="1600" dirty="0" err="1"/>
              <a:t>votre</a:t>
            </a:r>
            <a:r>
              <a:rPr lang="en-US" sz="1600" dirty="0"/>
              <a:t> petit </a:t>
            </a:r>
            <a:r>
              <a:rPr lang="en-US" sz="1600" dirty="0" err="1"/>
              <a:t>séjour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Paris. – Record       http://</a:t>
            </a:r>
            <a:r>
              <a:rPr lang="en-US" sz="1600" dirty="0" err="1"/>
              <a:t>www.google.fr</a:t>
            </a:r>
            <a:r>
              <a:rPr lang="en-US" sz="1600" dirty="0"/>
              <a:t>/       pour </a:t>
            </a:r>
            <a:r>
              <a:rPr lang="en-US" sz="1600" dirty="0" err="1"/>
              <a:t>écrire</a:t>
            </a:r>
            <a:r>
              <a:rPr lang="en-US" sz="1600" dirty="0"/>
              <a:t>       quartiers et </a:t>
            </a:r>
            <a:r>
              <a:rPr lang="en-US" sz="1600" dirty="0" err="1"/>
              <a:t>arrondissements</a:t>
            </a:r>
            <a:r>
              <a:rPr lang="en-US" sz="1600" dirty="0"/>
              <a:t> ; plan (image)       restaurants (site 1, site 2)</a:t>
            </a: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7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477000" cy="334962"/>
          </a:xfrm>
        </p:spPr>
        <p:txBody>
          <a:bodyPr>
            <a:normAutofit fontScale="90000"/>
          </a:bodyPr>
          <a:lstStyle/>
          <a:p>
            <a:r>
              <a:rPr lang="en-US" sz="1600" i="1" dirty="0" smtClean="0"/>
              <a:t>portfolio</a:t>
            </a:r>
            <a:endParaRPr lang="en-US" sz="1600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229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534400" y="152400"/>
            <a:ext cx="4572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3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460</Words>
  <Application>Microsoft Macintosh PowerPoint</Application>
  <PresentationFormat>On-screen Show (4:3)</PresentationFormat>
  <Paragraphs>120</Paragraphs>
  <Slides>11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Word Document</vt:lpstr>
      <vt:lpstr>Projet        Paris</vt:lpstr>
      <vt:lpstr>hôtel</vt:lpstr>
      <vt:lpstr>itinéraire</vt:lpstr>
      <vt:lpstr>invitation</vt:lpstr>
      <vt:lpstr>vêtements</vt:lpstr>
      <vt:lpstr>passé composé</vt:lpstr>
      <vt:lpstr>téléphone</vt:lpstr>
      <vt:lpstr>projet</vt:lpstr>
      <vt:lpstr>portfolio</vt:lpstr>
      <vt:lpstr>PowerPoint Presentation</vt:lpstr>
      <vt:lpstr>ACFL modes of communication (after thought)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Love</dc:creator>
  <cp:lastModifiedBy>Nathan Love</cp:lastModifiedBy>
  <cp:revision>21</cp:revision>
  <dcterms:created xsi:type="dcterms:W3CDTF">2015-01-06T22:43:11Z</dcterms:created>
  <dcterms:modified xsi:type="dcterms:W3CDTF">2015-01-07T00:14:13Z</dcterms:modified>
</cp:coreProperties>
</file>