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9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7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9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6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2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1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6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9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9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5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B7E76-AB8E-0945-8FCE-A6166F382071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26BFD-0B82-B643-9E55-AA3B887F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Activité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Qu’est-ce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tu</a:t>
            </a:r>
            <a:r>
              <a:rPr lang="en-US" sz="2800" dirty="0" smtClean="0"/>
              <a:t> as </a:t>
            </a:r>
            <a:r>
              <a:rPr lang="en-US" sz="2800" dirty="0" err="1" smtClean="0"/>
              <a:t>dans</a:t>
            </a:r>
            <a:r>
              <a:rPr lang="en-US" sz="2800" dirty="0" smtClean="0"/>
              <a:t> ton sac </a:t>
            </a:r>
            <a:r>
              <a:rPr lang="en-US" sz="2800" dirty="0" err="1" smtClean="0"/>
              <a:t>à</a:t>
            </a:r>
            <a:r>
              <a:rPr lang="en-US" sz="2800" dirty="0" smtClean="0"/>
              <a:t> dos?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6364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D’abord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</a:p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dans</a:t>
            </a:r>
            <a:r>
              <a:rPr lang="en-US" dirty="0" smtClean="0"/>
              <a:t> ton sac </a:t>
            </a:r>
            <a:r>
              <a:rPr lang="en-US" dirty="0" err="1" smtClean="0"/>
              <a:t>à</a:t>
            </a:r>
            <a:r>
              <a:rPr lang="en-US" dirty="0" smtClean="0"/>
              <a:t> dos?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RÉPONSE: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u="sng" dirty="0" smtClean="0"/>
              <a:t>des</a:t>
            </a:r>
            <a:r>
              <a:rPr lang="en-US" dirty="0" smtClean="0"/>
              <a:t> photos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sac </a:t>
            </a:r>
            <a:r>
              <a:rPr lang="en-US" dirty="0" err="1" smtClean="0"/>
              <a:t>à</a:t>
            </a:r>
            <a:r>
              <a:rPr lang="en-US" dirty="0" smtClean="0"/>
              <a:t> dos.</a:t>
            </a:r>
          </a:p>
          <a:p>
            <a:r>
              <a:rPr lang="en-US" dirty="0" smtClean="0"/>
              <a:t>OU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u="sng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peigne</a:t>
            </a:r>
            <a:r>
              <a:rPr lang="en-US" dirty="0" smtClean="0"/>
              <a:t> [</a:t>
            </a:r>
            <a:r>
              <a:rPr lang="en-US" i="1" dirty="0" smtClean="0"/>
              <a:t>comb</a:t>
            </a:r>
            <a:r>
              <a:rPr lang="en-US" dirty="0" smtClean="0"/>
              <a:t>]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sac </a:t>
            </a:r>
            <a:r>
              <a:rPr lang="en-US" dirty="0" err="1" smtClean="0"/>
              <a:t>à</a:t>
            </a:r>
            <a:r>
              <a:rPr lang="en-US" dirty="0" smtClean="0"/>
              <a:t> dos.</a:t>
            </a:r>
          </a:p>
          <a:p>
            <a:r>
              <a:rPr lang="en-US" dirty="0" smtClean="0"/>
              <a:t>OU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u="sng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montre</a:t>
            </a:r>
            <a:r>
              <a:rPr lang="en-US" dirty="0" smtClean="0"/>
              <a:t> [</a:t>
            </a:r>
            <a:r>
              <a:rPr lang="en-US" i="1" dirty="0" smtClean="0"/>
              <a:t>watch</a:t>
            </a:r>
            <a:r>
              <a:rPr lang="en-US" dirty="0" smtClean="0"/>
              <a:t>]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sac </a:t>
            </a:r>
            <a:r>
              <a:rPr lang="en-US" dirty="0" err="1" smtClean="0"/>
              <a:t>à</a:t>
            </a:r>
            <a:r>
              <a:rPr lang="en-US" dirty="0" smtClean="0"/>
              <a:t> dos.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2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Ensuite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9680" y="1600200"/>
            <a:ext cx="7437120" cy="4525963"/>
          </a:xfrm>
        </p:spPr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me dis:</a:t>
            </a:r>
          </a:p>
          <a:p>
            <a:r>
              <a:rPr lang="en-US" dirty="0" smtClean="0"/>
              <a:t>Fred a </a:t>
            </a:r>
            <a:r>
              <a:rPr lang="en-US" u="sng" dirty="0" err="1" smtClean="0"/>
              <a:t>ses</a:t>
            </a:r>
            <a:r>
              <a:rPr lang="en-US" dirty="0" smtClean="0"/>
              <a:t> photos </a:t>
            </a:r>
            <a:r>
              <a:rPr lang="en-US" dirty="0" err="1" smtClean="0"/>
              <a:t>dans</a:t>
            </a:r>
            <a:r>
              <a:rPr lang="en-US" dirty="0" smtClean="0"/>
              <a:t> son sac </a:t>
            </a:r>
            <a:r>
              <a:rPr lang="en-US" dirty="0" err="1" smtClean="0"/>
              <a:t>à</a:t>
            </a:r>
            <a:r>
              <a:rPr lang="en-US" dirty="0" smtClean="0"/>
              <a:t> dos.</a:t>
            </a:r>
          </a:p>
          <a:p>
            <a:r>
              <a:rPr lang="en-US" dirty="0" smtClean="0"/>
              <a:t>OU</a:t>
            </a:r>
          </a:p>
          <a:p>
            <a:r>
              <a:rPr lang="en-US" dirty="0" smtClean="0"/>
              <a:t>Fred a </a:t>
            </a:r>
            <a:r>
              <a:rPr lang="en-US" u="sng" dirty="0" smtClean="0"/>
              <a:t>son</a:t>
            </a:r>
            <a:r>
              <a:rPr lang="en-US" dirty="0" smtClean="0"/>
              <a:t> </a:t>
            </a:r>
            <a:r>
              <a:rPr lang="en-US" dirty="0" err="1" smtClean="0"/>
              <a:t>peigne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son sac </a:t>
            </a:r>
            <a:r>
              <a:rPr lang="en-US" dirty="0" err="1" smtClean="0"/>
              <a:t>à</a:t>
            </a:r>
            <a:r>
              <a:rPr lang="en-US" dirty="0" smtClean="0"/>
              <a:t> dos.</a:t>
            </a:r>
          </a:p>
          <a:p>
            <a:r>
              <a:rPr lang="en-US" dirty="0" smtClean="0"/>
              <a:t>OU</a:t>
            </a:r>
          </a:p>
          <a:p>
            <a:r>
              <a:rPr lang="en-US" dirty="0" smtClean="0"/>
              <a:t>Fred a </a:t>
            </a:r>
            <a:r>
              <a:rPr lang="en-US" u="sng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montre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son sac </a:t>
            </a:r>
            <a:r>
              <a:rPr lang="en-US" dirty="0" err="1" smtClean="0"/>
              <a:t>à</a:t>
            </a:r>
            <a:r>
              <a:rPr lang="en-US" dirty="0" smtClean="0"/>
              <a:t> dos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0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103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Activité orale</vt:lpstr>
      <vt:lpstr>D’abord</vt:lpstr>
      <vt:lpstr>Ensuite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orale</dc:title>
  <dc:creator>WKU Faculty Staff</dc:creator>
  <cp:lastModifiedBy>WKU Faculty Staff</cp:lastModifiedBy>
  <cp:revision>3</cp:revision>
  <dcterms:created xsi:type="dcterms:W3CDTF">2015-10-16T15:04:13Z</dcterms:created>
  <dcterms:modified xsi:type="dcterms:W3CDTF">2015-10-19T14:56:28Z</dcterms:modified>
</cp:coreProperties>
</file>