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76" r:id="rId22"/>
    <p:sldId id="279" r:id="rId23"/>
    <p:sldId id="283" r:id="rId24"/>
    <p:sldId id="282" r:id="rId25"/>
    <p:sldId id="286" r:id="rId26"/>
    <p:sldId id="290" r:id="rId27"/>
    <p:sldId id="291" r:id="rId28"/>
    <p:sldId id="285" r:id="rId29"/>
    <p:sldId id="287" r:id="rId30"/>
    <p:sldId id="288" r:id="rId31"/>
    <p:sldId id="289" r:id="rId32"/>
    <p:sldId id="308" r:id="rId33"/>
    <p:sldId id="309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10" r:id="rId49"/>
    <p:sldId id="311" r:id="rId50"/>
    <p:sldId id="312" r:id="rId51"/>
    <p:sldId id="313" r:id="rId52"/>
    <p:sldId id="314" r:id="rId53"/>
    <p:sldId id="315" r:id="rId54"/>
    <p:sldId id="324" r:id="rId55"/>
    <p:sldId id="316" r:id="rId56"/>
    <p:sldId id="318" r:id="rId57"/>
    <p:sldId id="319" r:id="rId58"/>
    <p:sldId id="320" r:id="rId59"/>
    <p:sldId id="321" r:id="rId60"/>
    <p:sldId id="322" r:id="rId61"/>
    <p:sldId id="323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8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8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9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1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2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7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0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9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3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6B478-F93A-9247-BA61-3FBC84E8244E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6E67-87E6-C042-8AD4-1141CFD7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6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au passé </a:t>
            </a:r>
            <a:r>
              <a:rPr lang="en-US" dirty="0" err="1" smtClean="0"/>
              <a:t>composé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9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comprendre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compris</a:t>
            </a:r>
            <a:r>
              <a:rPr lang="en-US" dirty="0" smtClean="0"/>
              <a:t>(e)?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compris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9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comprendre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Je </a:t>
            </a:r>
            <a:r>
              <a:rPr lang="en-US" strike="sngStrike" dirty="0" err="1" smtClean="0">
                <a:solidFill>
                  <a:srgbClr val="7F7F7F"/>
                </a:solidFill>
              </a:rPr>
              <a:t>suis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compris</a:t>
            </a:r>
            <a:r>
              <a:rPr lang="en-US" strike="sngStrike" dirty="0" smtClean="0">
                <a:solidFill>
                  <a:srgbClr val="7F7F7F"/>
                </a:solidFill>
              </a:rPr>
              <a:t>(e)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compris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choisir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choisi</a:t>
            </a:r>
            <a:r>
              <a:rPr lang="en-US" dirty="0" smtClean="0"/>
              <a:t>(e)?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choisi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4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choisir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</a:t>
            </a:r>
            <a:r>
              <a:rPr lang="en-US" strike="sngStrike" dirty="0" err="1" smtClean="0">
                <a:solidFill>
                  <a:srgbClr val="7F7F7F"/>
                </a:solidFill>
              </a:rPr>
              <a:t>Tu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es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choisi</a:t>
            </a:r>
            <a:r>
              <a:rPr lang="en-US" strike="sngStrike" dirty="0" smtClean="0">
                <a:solidFill>
                  <a:srgbClr val="7F7F7F"/>
                </a:solidFill>
              </a:rPr>
              <a:t>(e)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choisi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55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dansé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Il </a:t>
            </a:r>
            <a:r>
              <a:rPr lang="en-US" dirty="0" smtClean="0"/>
              <a:t>a </a:t>
            </a:r>
            <a:r>
              <a:rPr lang="en-US" dirty="0" err="1" smtClean="0"/>
              <a:t>dansé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8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Il </a:t>
            </a:r>
            <a:r>
              <a:rPr lang="en-US" strike="sngStrike" dirty="0" err="1" smtClean="0">
                <a:solidFill>
                  <a:srgbClr val="7F7F7F"/>
                </a:solidFill>
              </a:rPr>
              <a:t>est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dansé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B. Il </a:t>
            </a:r>
            <a:r>
              <a:rPr lang="en-US" dirty="0" smtClean="0"/>
              <a:t>a </a:t>
            </a:r>
            <a:r>
              <a:rPr lang="en-US" dirty="0" err="1" smtClean="0"/>
              <a:t>dansé</a:t>
            </a:r>
            <a:r>
              <a:rPr lang="en-US" dirty="0" smtClean="0"/>
              <a:t>?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72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</a:t>
            </a:r>
            <a:r>
              <a:rPr lang="en-US" dirty="0" err="1" smtClean="0"/>
              <a:t>demandé</a:t>
            </a:r>
            <a:r>
              <a:rPr lang="en-US" dirty="0" smtClean="0"/>
              <a:t>(e)(s)?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demandé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6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</a:t>
            </a:r>
            <a:r>
              <a:rPr lang="en-US" strike="sngStrike" dirty="0" err="1" smtClean="0">
                <a:solidFill>
                  <a:srgbClr val="7F7F7F"/>
                </a:solidFill>
              </a:rPr>
              <a:t>Vous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êtes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demandé</a:t>
            </a:r>
            <a:r>
              <a:rPr lang="en-US" strike="sngStrike" dirty="0" smtClean="0">
                <a:solidFill>
                  <a:srgbClr val="7F7F7F"/>
                </a:solidFill>
              </a:rPr>
              <a:t>(e)(s)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demandé</a:t>
            </a:r>
            <a:r>
              <a:rPr lang="en-US" dirty="0" smtClean="0"/>
              <a:t>?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5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descendre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descendus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descendu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9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descendre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descendus</a:t>
            </a:r>
            <a:r>
              <a:rPr lang="en-US" dirty="0" smtClean="0"/>
              <a:t>?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Nous </a:t>
            </a:r>
            <a:r>
              <a:rPr lang="en-US" strike="sngStrike" dirty="0" err="1" smtClean="0">
                <a:solidFill>
                  <a:srgbClr val="7F7F7F"/>
                </a:solidFill>
              </a:rPr>
              <a:t>avons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descendu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1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Elle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allée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Elle </a:t>
            </a:r>
            <a:r>
              <a:rPr lang="en-US" dirty="0" smtClean="0"/>
              <a:t>a </a:t>
            </a:r>
            <a:r>
              <a:rPr lang="en-US" dirty="0" err="1" smtClean="0"/>
              <a:t>allé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4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devenir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devenues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devenu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2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devenir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devenues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</a:t>
            </a:r>
            <a:r>
              <a:rPr lang="en-US" strike="sngStrike" dirty="0" err="1" smtClean="0">
                <a:solidFill>
                  <a:srgbClr val="7F7F7F"/>
                </a:solidFill>
              </a:rPr>
              <a:t>Elles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ont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devenu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346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</a:t>
            </a:r>
            <a:r>
              <a:rPr lang="en-US" dirty="0" err="1" smtClean="0"/>
              <a:t>entré</a:t>
            </a:r>
            <a:r>
              <a:rPr lang="en-US" dirty="0" smtClean="0"/>
              <a:t>(e)(s)?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entré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8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</a:t>
            </a:r>
            <a:r>
              <a:rPr lang="en-US" dirty="0" err="1" smtClean="0"/>
              <a:t>entré</a:t>
            </a:r>
            <a:r>
              <a:rPr lang="en-US" dirty="0" smtClean="0"/>
              <a:t>(e)(s)?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</a:t>
            </a:r>
            <a:r>
              <a:rPr lang="en-US" strike="sngStrike" dirty="0" err="1" smtClean="0">
                <a:solidFill>
                  <a:srgbClr val="7F7F7F"/>
                </a:solidFill>
              </a:rPr>
              <a:t>Vous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avez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entré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72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être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été</a:t>
            </a:r>
            <a:r>
              <a:rPr lang="en-US" dirty="0" smtClean="0"/>
              <a:t>(e)(s)?</a:t>
            </a:r>
          </a:p>
          <a:p>
            <a:r>
              <a:rPr lang="en-US" dirty="0" smtClean="0"/>
              <a:t>B. 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/>
              <a:t>été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1861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être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chemeClr val="bg1">
                    <a:lumMod val="50000"/>
                  </a:schemeClr>
                </a:solidFill>
              </a:rPr>
              <a:t>A. Nous </a:t>
            </a:r>
            <a:r>
              <a:rPr lang="en-US" strike="sngStrike" dirty="0" err="1" smtClean="0">
                <a:solidFill>
                  <a:schemeClr val="bg1">
                    <a:lumMod val="50000"/>
                  </a:schemeClr>
                </a:solidFill>
              </a:rPr>
              <a:t>sommes</a:t>
            </a:r>
            <a:r>
              <a:rPr lang="en-US" strike="sngStrik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trike="sngStrike" dirty="0" err="1" smtClean="0">
                <a:solidFill>
                  <a:schemeClr val="bg1">
                    <a:lumMod val="50000"/>
                  </a:schemeClr>
                </a:solidFill>
              </a:rPr>
              <a:t>été</a:t>
            </a:r>
            <a:r>
              <a:rPr lang="en-US" strike="sngStrike" dirty="0" smtClean="0">
                <a:solidFill>
                  <a:schemeClr val="bg1">
                    <a:lumMod val="50000"/>
                  </a:schemeClr>
                </a:solidFill>
              </a:rPr>
              <a:t>(e)(s)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B. 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été</a:t>
            </a:r>
            <a:r>
              <a:rPr lang="en-US" dirty="0" smtClean="0"/>
              <a:t>. </a:t>
            </a:r>
            <a:r>
              <a:rPr lang="en-US" dirty="0" err="1">
                <a:solidFill>
                  <a:srgbClr val="FF0000"/>
                </a:solidFill>
              </a:rPr>
              <a:t>Oui</a:t>
            </a:r>
            <a:r>
              <a:rPr lang="en-US" dirty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44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étudier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étudiées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étudié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5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étudier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</a:t>
            </a:r>
            <a:r>
              <a:rPr lang="en-US" strike="sngStrike" dirty="0" err="1" smtClean="0">
                <a:solidFill>
                  <a:srgbClr val="7F7F7F"/>
                </a:solidFill>
              </a:rPr>
              <a:t>Elles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sont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étudiées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étudié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1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Je </a:t>
            </a:r>
            <a:r>
              <a:rPr lang="en-US" dirty="0" err="1" smtClean="0"/>
              <a:t>suis</a:t>
            </a:r>
            <a:r>
              <a:rPr lang="en-US" dirty="0" smtClean="0"/>
              <a:t> fait(e)?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smtClean="0"/>
              <a:t>fait?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5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Je </a:t>
            </a:r>
            <a:r>
              <a:rPr lang="en-US" strike="sngStrike" dirty="0" err="1" smtClean="0">
                <a:solidFill>
                  <a:srgbClr val="7F7F7F"/>
                </a:solidFill>
              </a:rPr>
              <a:t>suis</a:t>
            </a:r>
            <a:r>
              <a:rPr lang="en-US" strike="sngStrike" dirty="0" smtClean="0">
                <a:solidFill>
                  <a:srgbClr val="7F7F7F"/>
                </a:solidFill>
              </a:rPr>
              <a:t> fait(e)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smtClean="0"/>
              <a:t>fait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4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Elle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allée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B. Elle </a:t>
            </a:r>
            <a:r>
              <a:rPr lang="en-US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en-US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69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Elle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finie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Elle </a:t>
            </a:r>
            <a:r>
              <a:rPr lang="en-US" dirty="0" smtClean="0"/>
              <a:t>a </a:t>
            </a:r>
            <a:r>
              <a:rPr lang="en-US" dirty="0" err="1" smtClean="0"/>
              <a:t>fini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5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Elle </a:t>
            </a:r>
            <a:r>
              <a:rPr lang="en-US" strike="sngStrike" dirty="0" err="1" smtClean="0">
                <a:solidFill>
                  <a:srgbClr val="7F7F7F"/>
                </a:solidFill>
              </a:rPr>
              <a:t>est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finie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B. Elle </a:t>
            </a:r>
            <a:r>
              <a:rPr lang="en-US" dirty="0" smtClean="0"/>
              <a:t>a </a:t>
            </a:r>
            <a:r>
              <a:rPr lang="en-US" dirty="0" err="1" smtClean="0"/>
              <a:t>fini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7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mangé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Il </a:t>
            </a:r>
            <a:r>
              <a:rPr lang="en-US" dirty="0" smtClean="0"/>
              <a:t>a </a:t>
            </a:r>
            <a:r>
              <a:rPr lang="en-US" dirty="0" err="1" smtClean="0"/>
              <a:t>mangé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4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Il </a:t>
            </a:r>
            <a:r>
              <a:rPr lang="en-US" strike="sngStrike" dirty="0" err="1" smtClean="0">
                <a:solidFill>
                  <a:srgbClr val="7F7F7F"/>
                </a:solidFill>
              </a:rPr>
              <a:t>est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mangé</a:t>
            </a:r>
            <a:endParaRPr lang="en-US" strike="sngStrike" dirty="0" smtClean="0">
              <a:solidFill>
                <a:srgbClr val="7F7F7F"/>
              </a:solidFill>
            </a:endParaRPr>
          </a:p>
          <a:p>
            <a:r>
              <a:rPr lang="en-US" dirty="0" smtClean="0"/>
              <a:t>B. Il </a:t>
            </a:r>
            <a:r>
              <a:rPr lang="en-US" dirty="0" smtClean="0"/>
              <a:t>a </a:t>
            </a:r>
            <a:r>
              <a:rPr lang="en-US" dirty="0" err="1" smtClean="0"/>
              <a:t>mangé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24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monté</a:t>
            </a:r>
            <a:r>
              <a:rPr lang="en-US" dirty="0" smtClean="0"/>
              <a:t>(e)?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monté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monté</a:t>
            </a:r>
            <a:r>
              <a:rPr lang="en-US" dirty="0" smtClean="0"/>
              <a:t>(e).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</a:t>
            </a:r>
            <a:r>
              <a:rPr lang="en-US" strike="sngStrike" dirty="0" err="1" smtClean="0">
                <a:solidFill>
                  <a:srgbClr val="7F7F7F"/>
                </a:solidFill>
              </a:rPr>
              <a:t>Tu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smtClean="0">
                <a:solidFill>
                  <a:srgbClr val="7F7F7F"/>
                </a:solidFill>
              </a:rPr>
              <a:t>as </a:t>
            </a:r>
            <a:r>
              <a:rPr lang="en-US" strike="sngStrike" dirty="0" err="1" smtClean="0">
                <a:solidFill>
                  <a:srgbClr val="7F7F7F"/>
                </a:solidFill>
              </a:rPr>
              <a:t>monté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939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mourir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Il </a:t>
            </a:r>
            <a:r>
              <a:rPr lang="en-US" dirty="0" err="1" smtClean="0"/>
              <a:t>est</a:t>
            </a:r>
            <a:r>
              <a:rPr lang="en-US" dirty="0" smtClean="0"/>
              <a:t> mort?</a:t>
            </a:r>
          </a:p>
          <a:p>
            <a:r>
              <a:rPr lang="en-US" dirty="0" smtClean="0"/>
              <a:t>B. Il </a:t>
            </a:r>
            <a:r>
              <a:rPr lang="en-US" dirty="0" smtClean="0"/>
              <a:t>a mort?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3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mourir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Il </a:t>
            </a:r>
            <a:r>
              <a:rPr lang="en-US" dirty="0" err="1" smtClean="0"/>
              <a:t>est</a:t>
            </a:r>
            <a:r>
              <a:rPr lang="en-US" dirty="0" smtClean="0"/>
              <a:t> mort.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Il </a:t>
            </a:r>
            <a:r>
              <a:rPr lang="en-US" strike="sngStrike" dirty="0" smtClean="0">
                <a:solidFill>
                  <a:srgbClr val="7F7F7F"/>
                </a:solidFill>
              </a:rPr>
              <a:t>a mort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200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naître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nés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né?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9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naître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nés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</a:t>
            </a:r>
            <a:r>
              <a:rPr lang="en-US" strike="sngStrike" dirty="0" err="1" smtClean="0">
                <a:solidFill>
                  <a:srgbClr val="7F7F7F"/>
                </a:solidFill>
              </a:rPr>
              <a:t>Ils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ont</a:t>
            </a:r>
            <a:r>
              <a:rPr lang="en-US" strike="sngStrike" dirty="0" smtClean="0">
                <a:solidFill>
                  <a:srgbClr val="7F7F7F"/>
                </a:solidFill>
              </a:rPr>
              <a:t> né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822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apprendre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appris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appris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7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parties?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7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parties.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</a:t>
            </a:r>
            <a:r>
              <a:rPr lang="en-US" strike="sngStrike" dirty="0" err="1" smtClean="0">
                <a:solidFill>
                  <a:srgbClr val="7F7F7F"/>
                </a:solidFill>
              </a:rPr>
              <a:t>Elles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ont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parti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254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prendre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pris</a:t>
            </a:r>
            <a:r>
              <a:rPr lang="en-US" dirty="0" smtClean="0"/>
              <a:t>(e)?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pris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6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prendre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</a:t>
            </a:r>
            <a:r>
              <a:rPr lang="en-US" strike="sngStrike" dirty="0" err="1" smtClean="0">
                <a:solidFill>
                  <a:srgbClr val="7F7F7F"/>
                </a:solidFill>
              </a:rPr>
              <a:t>Tu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es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pris</a:t>
            </a:r>
            <a:r>
              <a:rPr lang="en-US" strike="sngStrike" dirty="0" smtClean="0">
                <a:solidFill>
                  <a:srgbClr val="7F7F7F"/>
                </a:solidFill>
              </a:rPr>
              <a:t>(e)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pris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2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rentrer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rentré</a:t>
            </a:r>
            <a:r>
              <a:rPr lang="en-US" dirty="0" smtClean="0"/>
              <a:t>(e)?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rentré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15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rentrer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rentré</a:t>
            </a:r>
            <a:r>
              <a:rPr lang="en-US" dirty="0" smtClean="0"/>
              <a:t>(e).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</a:t>
            </a:r>
            <a:r>
              <a:rPr lang="en-US" strike="sngStrike" dirty="0" err="1" smtClean="0">
                <a:solidFill>
                  <a:srgbClr val="7F7F7F"/>
                </a:solidFill>
              </a:rPr>
              <a:t>J’ai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rentré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758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répondre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répondus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répondu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6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répondre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</a:t>
            </a:r>
            <a:r>
              <a:rPr lang="en-US" strike="sngStrike" dirty="0" err="1" smtClean="0">
                <a:solidFill>
                  <a:srgbClr val="7F7F7F"/>
                </a:solidFill>
              </a:rPr>
              <a:t>Ils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sont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répondus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répondu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8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resté</a:t>
            </a:r>
            <a:r>
              <a:rPr lang="en-US" dirty="0" smtClean="0"/>
              <a:t>(e)?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resté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60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resté</a:t>
            </a:r>
            <a:r>
              <a:rPr lang="en-US" dirty="0" smtClean="0"/>
              <a:t>(e).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</a:t>
            </a:r>
            <a:r>
              <a:rPr lang="en-US" strike="sngStrike" dirty="0" err="1" smtClean="0">
                <a:solidFill>
                  <a:srgbClr val="7F7F7F"/>
                </a:solidFill>
              </a:rPr>
              <a:t>J’ai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resté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061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apprendre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Nous </a:t>
            </a:r>
            <a:r>
              <a:rPr lang="en-US" strike="sngStrike" dirty="0" err="1" smtClean="0">
                <a:solidFill>
                  <a:srgbClr val="7F7F7F"/>
                </a:solidFill>
              </a:rPr>
              <a:t>sommes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appris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B. 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appris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4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retourner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Elle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retournée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Elle </a:t>
            </a:r>
            <a:r>
              <a:rPr lang="en-US" dirty="0" smtClean="0"/>
              <a:t>a </a:t>
            </a:r>
            <a:r>
              <a:rPr lang="en-US" dirty="0" err="1" smtClean="0"/>
              <a:t>retourné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0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retourner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Elle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retournée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</a:t>
            </a:r>
            <a:r>
              <a:rPr lang="en-US" strike="sngStrike" dirty="0" smtClean="0">
                <a:solidFill>
                  <a:srgbClr val="7F7F7F"/>
                </a:solidFill>
              </a:rPr>
              <a:t>Elle </a:t>
            </a:r>
            <a:r>
              <a:rPr lang="en-US" strike="sngStrike" dirty="0" smtClean="0">
                <a:solidFill>
                  <a:srgbClr val="7F7F7F"/>
                </a:solidFill>
              </a:rPr>
              <a:t>a </a:t>
            </a:r>
            <a:r>
              <a:rPr lang="en-US" strike="sngStrike" dirty="0" err="1" smtClean="0">
                <a:solidFill>
                  <a:srgbClr val="7F7F7F"/>
                </a:solidFill>
              </a:rPr>
              <a:t>retourné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556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sortis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sorti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5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sortis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</a:t>
            </a:r>
            <a:r>
              <a:rPr lang="en-US" strike="sngStrike" dirty="0" err="1" smtClean="0">
                <a:solidFill>
                  <a:srgbClr val="7F7F7F"/>
                </a:solidFill>
              </a:rPr>
              <a:t>Ils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ont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sorti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740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suivre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</a:t>
            </a:r>
            <a:r>
              <a:rPr lang="en-US" dirty="0" err="1" smtClean="0"/>
              <a:t>suivi</a:t>
            </a:r>
            <a:r>
              <a:rPr lang="en-US" dirty="0" smtClean="0"/>
              <a:t>(e)(s)?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suivi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79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suivre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lang="en-US" strike="sngStrike" dirty="0" err="1" smtClean="0">
                <a:solidFill>
                  <a:schemeClr val="bg1">
                    <a:lumMod val="50000"/>
                  </a:schemeClr>
                </a:solidFill>
              </a:rPr>
              <a:t>Vous</a:t>
            </a:r>
            <a:r>
              <a:rPr lang="en-US" strike="sngStrik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trike="sngStrike" dirty="0" err="1" smtClean="0">
                <a:solidFill>
                  <a:schemeClr val="bg1">
                    <a:lumMod val="50000"/>
                  </a:schemeClr>
                </a:solidFill>
              </a:rPr>
              <a:t>êtes</a:t>
            </a:r>
            <a:r>
              <a:rPr lang="en-US" strike="sngStrik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trike="sngStrike" dirty="0" err="1" smtClean="0">
                <a:solidFill>
                  <a:schemeClr val="bg1">
                    <a:lumMod val="50000"/>
                  </a:schemeClr>
                </a:solidFill>
              </a:rPr>
              <a:t>suivi</a:t>
            </a:r>
            <a:r>
              <a:rPr lang="en-US" strike="sngStrike" dirty="0" smtClean="0">
                <a:solidFill>
                  <a:schemeClr val="bg1">
                    <a:lumMod val="50000"/>
                  </a:schemeClr>
                </a:solidFill>
              </a:rPr>
              <a:t>(e)(s)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suivi</a:t>
            </a:r>
            <a:r>
              <a:rPr lang="en-US" dirty="0" smtClean="0"/>
              <a:t>? </a:t>
            </a:r>
            <a:r>
              <a:rPr lang="en-US" dirty="0" err="1">
                <a:solidFill>
                  <a:srgbClr val="FF0000"/>
                </a:solidFill>
              </a:rPr>
              <a:t>Oui</a:t>
            </a:r>
            <a:r>
              <a:rPr lang="en-US" dirty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3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tombé</a:t>
            </a:r>
            <a:r>
              <a:rPr lang="en-US" dirty="0" smtClean="0"/>
              <a:t>(e)s?</a:t>
            </a:r>
          </a:p>
          <a:p>
            <a:r>
              <a:rPr lang="en-US" dirty="0" smtClean="0"/>
              <a:t>B. 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tombé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36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tombé</a:t>
            </a:r>
            <a:r>
              <a:rPr lang="en-US" dirty="0" smtClean="0"/>
              <a:t>(e)s.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Nous </a:t>
            </a:r>
            <a:r>
              <a:rPr lang="en-US" strike="sngStrike" dirty="0" err="1" smtClean="0">
                <a:solidFill>
                  <a:srgbClr val="7F7F7F"/>
                </a:solidFill>
              </a:rPr>
              <a:t>avons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tombé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662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travailler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travaillé</a:t>
            </a:r>
            <a:r>
              <a:rPr lang="en-US" dirty="0" smtClean="0"/>
              <a:t>(e)?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travaillé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3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travailler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</a:t>
            </a:r>
            <a:r>
              <a:rPr lang="en-US" strike="sngStrike" dirty="0" err="1" smtClean="0">
                <a:solidFill>
                  <a:srgbClr val="7F7F7F"/>
                </a:solidFill>
              </a:rPr>
              <a:t>Tu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es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travaillé</a:t>
            </a:r>
            <a:r>
              <a:rPr lang="en-US" strike="sngStrike" dirty="0" smtClean="0">
                <a:solidFill>
                  <a:srgbClr val="7F7F7F"/>
                </a:solidFill>
              </a:rPr>
              <a:t>(e)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travaillé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arrivées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arrivé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8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venues?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venu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9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venues.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</a:t>
            </a:r>
            <a:r>
              <a:rPr lang="en-US" strike="sngStrike" dirty="0" err="1" smtClean="0">
                <a:solidFill>
                  <a:srgbClr val="7F7F7F"/>
                </a:solidFill>
              </a:rPr>
              <a:t>Elles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ont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venu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55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arrivées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r>
              <a:rPr lang="en-US" dirty="0" smtClean="0"/>
              <a:t> </a:t>
            </a:r>
          </a:p>
          <a:p>
            <a:r>
              <a:rPr lang="en-US" strike="sngStrike" dirty="0" smtClean="0">
                <a:solidFill>
                  <a:srgbClr val="7F7F7F"/>
                </a:solidFill>
              </a:rPr>
              <a:t>B. </a:t>
            </a:r>
            <a:r>
              <a:rPr lang="en-US" strike="sngStrike" dirty="0" err="1" smtClean="0">
                <a:solidFill>
                  <a:srgbClr val="7F7F7F"/>
                </a:solidFill>
              </a:rPr>
              <a:t>Elles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ont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arrivé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02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eus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5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7F7F7F"/>
                </a:solidFill>
              </a:rPr>
              <a:t>A. </a:t>
            </a:r>
            <a:r>
              <a:rPr lang="en-US" strike="sngStrike" dirty="0" err="1" smtClean="0">
                <a:solidFill>
                  <a:srgbClr val="7F7F7F"/>
                </a:solidFill>
              </a:rPr>
              <a:t>Ils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sont</a:t>
            </a:r>
            <a:r>
              <a:rPr lang="en-US" strike="sngStrike" dirty="0" smtClean="0">
                <a:solidFill>
                  <a:srgbClr val="7F7F7F"/>
                </a:solidFill>
              </a:rPr>
              <a:t> </a:t>
            </a:r>
            <a:r>
              <a:rPr lang="en-US" strike="sngStrike" dirty="0" err="1" smtClean="0">
                <a:solidFill>
                  <a:srgbClr val="7F7F7F"/>
                </a:solidFill>
              </a:rPr>
              <a:t>eus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Oui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1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940</Words>
  <Application>Microsoft Macintosh PowerPoint</Application>
  <PresentationFormat>On-screen Show (4:3)</PresentationFormat>
  <Paragraphs>181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avoir ou être au passé composé</vt:lpstr>
      <vt:lpstr>aller</vt:lpstr>
      <vt:lpstr>aller</vt:lpstr>
      <vt:lpstr>apprendre</vt:lpstr>
      <vt:lpstr>apprendre</vt:lpstr>
      <vt:lpstr>arriver</vt:lpstr>
      <vt:lpstr>arriver</vt:lpstr>
      <vt:lpstr>avoir</vt:lpstr>
      <vt:lpstr>avoir</vt:lpstr>
      <vt:lpstr>comprendre</vt:lpstr>
      <vt:lpstr>comprendre</vt:lpstr>
      <vt:lpstr>choisir</vt:lpstr>
      <vt:lpstr>choisir</vt:lpstr>
      <vt:lpstr>danser</vt:lpstr>
      <vt:lpstr>danser</vt:lpstr>
      <vt:lpstr>demander</vt:lpstr>
      <vt:lpstr>demander</vt:lpstr>
      <vt:lpstr>descendre</vt:lpstr>
      <vt:lpstr>descendre</vt:lpstr>
      <vt:lpstr>devenir</vt:lpstr>
      <vt:lpstr>devenir</vt:lpstr>
      <vt:lpstr>entrer</vt:lpstr>
      <vt:lpstr>entrer</vt:lpstr>
      <vt:lpstr>être</vt:lpstr>
      <vt:lpstr>être</vt:lpstr>
      <vt:lpstr>étudier</vt:lpstr>
      <vt:lpstr>étudier</vt:lpstr>
      <vt:lpstr>faire</vt:lpstr>
      <vt:lpstr>faire</vt:lpstr>
      <vt:lpstr>finir</vt:lpstr>
      <vt:lpstr>finir</vt:lpstr>
      <vt:lpstr>manger</vt:lpstr>
      <vt:lpstr>manger</vt:lpstr>
      <vt:lpstr>monter</vt:lpstr>
      <vt:lpstr>monter</vt:lpstr>
      <vt:lpstr>mourir</vt:lpstr>
      <vt:lpstr>mourir</vt:lpstr>
      <vt:lpstr>naître</vt:lpstr>
      <vt:lpstr>naître</vt:lpstr>
      <vt:lpstr>partir</vt:lpstr>
      <vt:lpstr>partir</vt:lpstr>
      <vt:lpstr>prendre</vt:lpstr>
      <vt:lpstr>prendre</vt:lpstr>
      <vt:lpstr>rentrer</vt:lpstr>
      <vt:lpstr>rentrer</vt:lpstr>
      <vt:lpstr>répondre</vt:lpstr>
      <vt:lpstr>répondre</vt:lpstr>
      <vt:lpstr>rester</vt:lpstr>
      <vt:lpstr>rester</vt:lpstr>
      <vt:lpstr>retourner</vt:lpstr>
      <vt:lpstr>retourner</vt:lpstr>
      <vt:lpstr>sortir</vt:lpstr>
      <vt:lpstr>sortir</vt:lpstr>
      <vt:lpstr>suivre</vt:lpstr>
      <vt:lpstr>suivre</vt:lpstr>
      <vt:lpstr>tomber</vt:lpstr>
      <vt:lpstr>tomber</vt:lpstr>
      <vt:lpstr>travailler</vt:lpstr>
      <vt:lpstr>travailler</vt:lpstr>
      <vt:lpstr>venir</vt:lpstr>
      <vt:lpstr>venir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avoir ou être au passé composé</dc:title>
  <dc:creator>WKU Faculty Staff</dc:creator>
  <cp:lastModifiedBy>WKU Faculty Staff</cp:lastModifiedBy>
  <cp:revision>36</cp:revision>
  <dcterms:created xsi:type="dcterms:W3CDTF">2013-11-08T15:14:57Z</dcterms:created>
  <dcterms:modified xsi:type="dcterms:W3CDTF">2015-11-06T15:24:33Z</dcterms:modified>
</cp:coreProperties>
</file>