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82" d="100"/>
          <a:sy n="82" d="100"/>
        </p:scale>
        <p:origin x="-1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8/3/16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92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8/3/16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15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8/3/16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53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8/3/16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25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8/3/16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30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8/3/16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9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8/3/16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12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8/3/16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290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8/3/16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01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8/3/16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42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8/3/16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9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A5F98-4776-EF4B-80E6-70BE9422D4F1}" type="datetimeFigureOut">
              <a:rPr lang="en-US" smtClean="0"/>
              <a:t>8/3/16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088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Dictées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F102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643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Dictée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voyez</a:t>
            </a:r>
            <a:r>
              <a:rPr lang="en-US" dirty="0" smtClean="0"/>
              <a:t> les </a:t>
            </a:r>
            <a:r>
              <a:rPr lang="en-US" dirty="0" err="1" smtClean="0"/>
              <a:t>Pyramides</a:t>
            </a:r>
            <a:r>
              <a:rPr lang="en-US" dirty="0"/>
              <a:t>?</a:t>
            </a:r>
            <a:r>
              <a:rPr lang="en-US" dirty="0"/>
              <a:t>		</a:t>
            </a:r>
          </a:p>
          <a:p>
            <a:r>
              <a:rPr lang="en-US" dirty="0" err="1" smtClean="0"/>
              <a:t>Tu</a:t>
            </a:r>
            <a:r>
              <a:rPr lang="en-US" dirty="0" smtClean="0"/>
              <a:t> bois du rouge </a:t>
            </a:r>
            <a:r>
              <a:rPr lang="en-US" dirty="0" err="1" smtClean="0"/>
              <a:t>ou</a:t>
            </a:r>
            <a:r>
              <a:rPr lang="en-US" dirty="0" smtClean="0"/>
              <a:t> du </a:t>
            </a:r>
            <a:r>
              <a:rPr lang="en-US" dirty="0" err="1" smtClean="0"/>
              <a:t>blanc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Les </a:t>
            </a:r>
            <a:r>
              <a:rPr lang="en-US" dirty="0" err="1" smtClean="0"/>
              <a:t>étudiants</a:t>
            </a:r>
            <a:r>
              <a:rPr lang="en-US" dirty="0" smtClean="0"/>
              <a:t> </a:t>
            </a:r>
            <a:r>
              <a:rPr lang="en-US" dirty="0" err="1" smtClean="0"/>
              <a:t>boivent</a:t>
            </a:r>
            <a:r>
              <a:rPr lang="en-US" dirty="0" smtClean="0"/>
              <a:t> beaucoup de </a:t>
            </a:r>
            <a:r>
              <a:rPr lang="en-US" dirty="0" err="1" smtClean="0"/>
              <a:t>bière</a:t>
            </a:r>
            <a:r>
              <a:rPr lang="en-US" dirty="0" smtClean="0"/>
              <a:t>.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Je ne </a:t>
            </a:r>
            <a:r>
              <a:rPr lang="en-US" dirty="0" err="1" smtClean="0"/>
              <a:t>vois</a:t>
            </a:r>
            <a:r>
              <a:rPr lang="en-US" dirty="0" smtClean="0"/>
              <a:t> plus les </a:t>
            </a:r>
            <a:r>
              <a:rPr lang="en-US" dirty="0" err="1" smtClean="0"/>
              <a:t>nuages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485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Dictée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partez</a:t>
            </a:r>
            <a:r>
              <a:rPr lang="en-US" dirty="0" smtClean="0"/>
              <a:t> </a:t>
            </a:r>
            <a:r>
              <a:rPr lang="en-US" dirty="0" err="1" smtClean="0"/>
              <a:t>quand</a:t>
            </a:r>
            <a:r>
              <a:rPr lang="en-US" dirty="0" smtClean="0"/>
              <a:t> pour </a:t>
            </a:r>
            <a:r>
              <a:rPr lang="en-US" dirty="0" err="1" smtClean="0"/>
              <a:t>l</a:t>
            </a:r>
            <a:r>
              <a:rPr lang="en-US" dirty="0" err="1" smtClean="0"/>
              <a:t>’Afrique</a:t>
            </a:r>
            <a:r>
              <a:rPr lang="en-US" dirty="0"/>
              <a:t>?</a:t>
            </a:r>
            <a:r>
              <a:rPr lang="en-US" dirty="0"/>
              <a:t>	</a:t>
            </a:r>
          </a:p>
          <a:p>
            <a:r>
              <a:rPr lang="en-US" dirty="0"/>
              <a:t>Je pars pour </a:t>
            </a:r>
            <a:r>
              <a:rPr lang="en-US" dirty="0" err="1"/>
              <a:t>l’Afrique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</a:t>
            </a:r>
            <a:r>
              <a:rPr lang="en-US" dirty="0" err="1"/>
              <a:t>quarante</a:t>
            </a:r>
            <a:r>
              <a:rPr lang="en-US" dirty="0"/>
              <a:t> </a:t>
            </a:r>
            <a:r>
              <a:rPr lang="en-US" dirty="0" err="1"/>
              <a:t>jours</a:t>
            </a:r>
            <a:r>
              <a:rPr lang="en-US" dirty="0"/>
              <a:t>. </a:t>
            </a:r>
            <a:r>
              <a:rPr lang="en-US" dirty="0"/>
              <a:t>	</a:t>
            </a:r>
          </a:p>
          <a:p>
            <a:r>
              <a:rPr lang="en-US" dirty="0" err="1" smtClean="0"/>
              <a:t>Tu</a:t>
            </a:r>
            <a:r>
              <a:rPr lang="en-US" dirty="0" smtClean="0"/>
              <a:t> ne </a:t>
            </a:r>
            <a:r>
              <a:rPr lang="en-US" dirty="0" err="1" smtClean="0"/>
              <a:t>dors</a:t>
            </a:r>
            <a:r>
              <a:rPr lang="en-US" dirty="0" smtClean="0"/>
              <a:t> pas </a:t>
            </a:r>
            <a:r>
              <a:rPr lang="en-US" dirty="0" err="1" smtClean="0"/>
              <a:t>bien</a:t>
            </a:r>
            <a:r>
              <a:rPr lang="en-US" dirty="0" smtClean="0"/>
              <a:t>? Ne bois plus </a:t>
            </a:r>
            <a:r>
              <a:rPr lang="en-US" dirty="0" err="1" smtClean="0"/>
              <a:t>d</a:t>
            </a:r>
            <a:r>
              <a:rPr lang="en-US" dirty="0" err="1" smtClean="0"/>
              <a:t>’alcool</a:t>
            </a:r>
            <a:r>
              <a:rPr lang="en-US" dirty="0" smtClean="0"/>
              <a:t> après dix-</a:t>
            </a:r>
            <a:r>
              <a:rPr lang="en-US" dirty="0" err="1" smtClean="0"/>
              <a:t>neuf</a:t>
            </a:r>
            <a:r>
              <a:rPr lang="en-US" dirty="0" smtClean="0"/>
              <a:t> </a:t>
            </a:r>
            <a:r>
              <a:rPr lang="en-US" dirty="0" err="1" smtClean="0"/>
              <a:t>heures</a:t>
            </a:r>
            <a:r>
              <a:rPr lang="en-US" dirty="0" smtClean="0"/>
              <a:t>!</a:t>
            </a:r>
            <a:endParaRPr lang="en-US" dirty="0" smtClean="0"/>
          </a:p>
          <a:p>
            <a:r>
              <a:rPr lang="en-US" dirty="0" smtClean="0"/>
              <a:t>Les </a:t>
            </a:r>
            <a:r>
              <a:rPr lang="en-US" dirty="0" err="1" smtClean="0"/>
              <a:t>étudiants</a:t>
            </a:r>
            <a:r>
              <a:rPr lang="en-US" dirty="0" smtClean="0"/>
              <a:t> </a:t>
            </a:r>
            <a:r>
              <a:rPr lang="en-US" dirty="0" err="1" smtClean="0"/>
              <a:t>attendaient</a:t>
            </a:r>
            <a:r>
              <a:rPr lang="en-US" dirty="0" smtClean="0"/>
              <a:t> le </a:t>
            </a:r>
            <a:r>
              <a:rPr lang="en-US" dirty="0" err="1" smtClean="0"/>
              <a:t>professeur</a:t>
            </a:r>
            <a:r>
              <a:rPr lang="en-US" dirty="0" smtClean="0"/>
              <a:t> qui arrive </a:t>
            </a:r>
            <a:r>
              <a:rPr lang="en-US" dirty="0" err="1" smtClean="0"/>
              <a:t>en</a:t>
            </a:r>
            <a:r>
              <a:rPr lang="en-US" dirty="0" smtClean="0"/>
              <a:t> retard.</a:t>
            </a:r>
            <a:r>
              <a:rPr lang="en-US" dirty="0"/>
              <a:t>	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592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Dictée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sortez</a:t>
            </a:r>
            <a:r>
              <a:rPr lang="en-US" dirty="0" smtClean="0"/>
              <a:t> avec qui </a:t>
            </a:r>
            <a:r>
              <a:rPr lang="en-US" dirty="0" err="1" smtClean="0"/>
              <a:t>demain</a:t>
            </a:r>
            <a:r>
              <a:rPr lang="en-US" dirty="0" smtClean="0"/>
              <a:t> </a:t>
            </a:r>
            <a:r>
              <a:rPr lang="en-US" dirty="0" err="1" smtClean="0"/>
              <a:t>soir</a:t>
            </a:r>
            <a:r>
              <a:rPr lang="en-US" dirty="0" smtClean="0"/>
              <a:t>? </a:t>
            </a:r>
            <a:r>
              <a:rPr lang="en-US" dirty="0"/>
              <a:t>	</a:t>
            </a:r>
          </a:p>
          <a:p>
            <a:r>
              <a:rPr lang="en-US" dirty="0" smtClean="0"/>
              <a:t>Nous </a:t>
            </a:r>
            <a:r>
              <a:rPr lang="en-US" dirty="0" err="1" smtClean="0"/>
              <a:t>sortons</a:t>
            </a:r>
            <a:r>
              <a:rPr lang="en-US" dirty="0" smtClean="0"/>
              <a:t> avec des </a:t>
            </a:r>
            <a:r>
              <a:rPr lang="en-US" dirty="0" err="1" smtClean="0"/>
              <a:t>amis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Moi</a:t>
            </a:r>
            <a:r>
              <a:rPr lang="en-US" dirty="0" smtClean="0"/>
              <a:t>, je </a:t>
            </a:r>
            <a:r>
              <a:rPr lang="en-US" dirty="0" err="1" smtClean="0"/>
              <a:t>sors</a:t>
            </a:r>
            <a:r>
              <a:rPr lang="en-US" dirty="0" smtClean="0"/>
              <a:t> avec un inconnu.</a:t>
            </a:r>
            <a:r>
              <a:rPr lang="en-US" dirty="0"/>
              <a:t>		</a:t>
            </a:r>
          </a:p>
          <a:p>
            <a:r>
              <a:rPr lang="en-US" dirty="0" smtClean="0"/>
              <a:t>Fr</a:t>
            </a:r>
            <a:r>
              <a:rPr lang="en-US" dirty="0" smtClean="0"/>
              <a:t>ère Jacques, </a:t>
            </a:r>
            <a:r>
              <a:rPr lang="en-US" dirty="0" err="1" smtClean="0"/>
              <a:t>dormez-vous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Non, je </a:t>
            </a:r>
            <a:r>
              <a:rPr lang="en-US" dirty="0" err="1" smtClean="0"/>
              <a:t>dors</a:t>
            </a:r>
            <a:r>
              <a:rPr lang="en-US" dirty="0" smtClean="0"/>
              <a:t> plus car </a:t>
            </a:r>
            <a:r>
              <a:rPr lang="en-US" dirty="0" err="1" smtClean="0"/>
              <a:t>tu</a:t>
            </a:r>
            <a:r>
              <a:rPr lang="en-US" dirty="0" smtClean="0"/>
              <a:t> me poses des questions b</a:t>
            </a:r>
            <a:r>
              <a:rPr lang="en-US" dirty="0" smtClean="0"/>
              <a:t>êtes.</a:t>
            </a:r>
            <a:r>
              <a:rPr lang="en-US" dirty="0"/>
              <a:t>	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58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Dictée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 </a:t>
            </a:r>
            <a:r>
              <a:rPr lang="en-US" dirty="0" err="1" smtClean="0"/>
              <a:t>dormi</a:t>
            </a:r>
            <a:r>
              <a:rPr lang="en-US" dirty="0" smtClean="0"/>
              <a:t>. Et </a:t>
            </a:r>
            <a:r>
              <a:rPr lang="en-US" dirty="0" err="1" smtClean="0"/>
              <a:t>toi</a:t>
            </a:r>
            <a:r>
              <a:rPr lang="en-US" dirty="0" smtClean="0"/>
              <a:t>?</a:t>
            </a:r>
            <a:r>
              <a:rPr lang="en-US" dirty="0"/>
              <a:t>		</a:t>
            </a:r>
          </a:p>
          <a:p>
            <a:r>
              <a:rPr lang="en-US" dirty="0" err="1" smtClean="0"/>
              <a:t>Lui</a:t>
            </a:r>
            <a:r>
              <a:rPr lang="en-US" dirty="0" smtClean="0"/>
              <a:t>,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err="1" smtClean="0"/>
              <a:t>’a</a:t>
            </a:r>
            <a:r>
              <a:rPr lang="en-US" dirty="0" smtClean="0"/>
              <a:t> pas </a:t>
            </a:r>
            <a:r>
              <a:rPr lang="en-US" dirty="0" err="1" smtClean="0"/>
              <a:t>bien</a:t>
            </a:r>
            <a:r>
              <a:rPr lang="en-US" dirty="0" smtClean="0"/>
              <a:t> </a:t>
            </a:r>
            <a:r>
              <a:rPr lang="en-US" dirty="0" err="1" smtClean="0"/>
              <a:t>dormi</a:t>
            </a:r>
            <a:r>
              <a:rPr lang="en-US" dirty="0"/>
              <a:t>.</a:t>
            </a:r>
            <a:endParaRPr lang="en-US" dirty="0"/>
          </a:p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sorti</a:t>
            </a:r>
            <a:r>
              <a:rPr lang="en-US" dirty="0" smtClean="0"/>
              <a:t> </a:t>
            </a:r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soir</a:t>
            </a:r>
            <a:r>
              <a:rPr lang="en-US" dirty="0" smtClean="0"/>
              <a:t> avec des </a:t>
            </a:r>
            <a:r>
              <a:rPr lang="en-US" dirty="0" err="1" smtClean="0"/>
              <a:t>amis</a:t>
            </a:r>
            <a:r>
              <a:rPr lang="en-US" dirty="0"/>
              <a:t>?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Non, je ne </a:t>
            </a:r>
            <a:r>
              <a:rPr lang="en-US" dirty="0" err="1" smtClean="0"/>
              <a:t>suis</a:t>
            </a:r>
            <a:r>
              <a:rPr lang="en-US" dirty="0" smtClean="0"/>
              <a:t> pas </a:t>
            </a:r>
            <a:r>
              <a:rPr lang="en-US" dirty="0" err="1" smtClean="0"/>
              <a:t>sorti</a:t>
            </a:r>
            <a:r>
              <a:rPr lang="en-US" dirty="0" smtClean="0"/>
              <a:t> </a:t>
            </a:r>
            <a:r>
              <a:rPr lang="en-US" dirty="0" err="1" smtClean="0"/>
              <a:t>hier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Tu</a:t>
            </a:r>
            <a:r>
              <a:rPr lang="en-US" dirty="0" smtClean="0"/>
              <a:t> as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mon</a:t>
            </a:r>
            <a:r>
              <a:rPr lang="en-US" dirty="0" smtClean="0"/>
              <a:t> Coca?</a:t>
            </a:r>
          </a:p>
          <a:p>
            <a:r>
              <a:rPr lang="en-US" dirty="0" err="1" smtClean="0"/>
              <a:t>Mais</a:t>
            </a:r>
            <a:r>
              <a:rPr lang="en-US" dirty="0" smtClean="0"/>
              <a:t> non, je </a:t>
            </a:r>
            <a:r>
              <a:rPr lang="en-US" dirty="0" err="1" smtClean="0"/>
              <a:t>n</a:t>
            </a:r>
            <a:r>
              <a:rPr lang="en-US" dirty="0" err="1" smtClean="0"/>
              <a:t>’ai</a:t>
            </a:r>
            <a:r>
              <a:rPr lang="en-US" dirty="0" smtClean="0"/>
              <a:t> pas vu ton Coca!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259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39</Words>
  <Application>Microsoft Macintosh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Dictées</vt:lpstr>
      <vt:lpstr>Dictée 1</vt:lpstr>
      <vt:lpstr>Dictée 2</vt:lpstr>
      <vt:lpstr>Dictée 3</vt:lpstr>
      <vt:lpstr>Dictée 4</vt:lpstr>
    </vt:vector>
  </TitlesOfParts>
  <Company>WKU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Dictées</dc:title>
  <dc:creator>Nathan Love</dc:creator>
  <cp:lastModifiedBy>Nathan Love</cp:lastModifiedBy>
  <cp:revision>22</cp:revision>
  <dcterms:created xsi:type="dcterms:W3CDTF">2014-02-20T16:04:43Z</dcterms:created>
  <dcterms:modified xsi:type="dcterms:W3CDTF">2016-08-03T14:57:30Z</dcterms:modified>
</cp:coreProperties>
</file>