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7/28/16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9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7/28/16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1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7/28/16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5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7/28/16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25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7/28/16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3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7/28/16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9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7/28/16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1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7/28/16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9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7/28/16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0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7/28/16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42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7/28/16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9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A5F98-4776-EF4B-80E6-70BE9422D4F1}" type="datetimeFigureOut">
              <a:rPr lang="en-US" smtClean="0"/>
              <a:t>7/28/16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88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Dictées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F102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64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 </a:t>
            </a:r>
            <a:r>
              <a:rPr lang="en-US" dirty="0" err="1" smtClean="0"/>
              <a:t>finisais</a:t>
            </a:r>
            <a:r>
              <a:rPr lang="en-US" dirty="0" smtClean="0"/>
              <a:t> </a:t>
            </a:r>
            <a:r>
              <a:rPr lang="en-US" dirty="0" smtClean="0"/>
              <a:t>ma </a:t>
            </a:r>
            <a:r>
              <a:rPr lang="en-US" dirty="0" err="1" smtClean="0"/>
              <a:t>lettre</a:t>
            </a:r>
            <a:r>
              <a:rPr lang="en-US" dirty="0" smtClean="0"/>
              <a:t> </a:t>
            </a:r>
            <a:r>
              <a:rPr lang="en-US" dirty="0" err="1" smtClean="0"/>
              <a:t>avant</a:t>
            </a:r>
            <a:r>
              <a:rPr lang="en-US" dirty="0" smtClean="0"/>
              <a:t> de </a:t>
            </a:r>
            <a:r>
              <a:rPr lang="en-US" dirty="0" err="1" smtClean="0"/>
              <a:t>dîner</a:t>
            </a:r>
            <a:r>
              <a:rPr lang="en-US" dirty="0" smtClean="0"/>
              <a:t>.</a:t>
            </a:r>
            <a:r>
              <a:rPr lang="en-US" dirty="0"/>
              <a:t>		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choisissiez</a:t>
            </a:r>
            <a:r>
              <a:rPr lang="en-US" dirty="0" smtClean="0"/>
              <a:t> </a:t>
            </a:r>
            <a:r>
              <a:rPr lang="en-US" dirty="0" smtClean="0"/>
              <a:t>le film que nous </a:t>
            </a:r>
            <a:r>
              <a:rPr lang="en-US" dirty="0" err="1" smtClean="0"/>
              <a:t>allions</a:t>
            </a:r>
            <a:r>
              <a:rPr lang="en-US" dirty="0" smtClean="0"/>
              <a:t> </a:t>
            </a:r>
            <a:r>
              <a:rPr lang="en-US" dirty="0" err="1" smtClean="0"/>
              <a:t>voir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Ce prof </a:t>
            </a:r>
            <a:r>
              <a:rPr lang="en-US" dirty="0" err="1" smtClean="0"/>
              <a:t>n’obéissait</a:t>
            </a:r>
            <a:r>
              <a:rPr lang="en-US" dirty="0" smtClean="0"/>
              <a:t> </a:t>
            </a:r>
            <a:r>
              <a:rPr lang="en-US" dirty="0" smtClean="0"/>
              <a:t>pas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ses</a:t>
            </a:r>
            <a:r>
              <a:rPr lang="en-US" dirty="0" smtClean="0"/>
              <a:t> </a:t>
            </a:r>
            <a:r>
              <a:rPr lang="en-US" dirty="0" err="1" smtClean="0"/>
              <a:t>étudiants</a:t>
            </a:r>
            <a:r>
              <a:rPr lang="en-US" dirty="0" smtClean="0"/>
              <a:t>.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réfléchissais</a:t>
            </a:r>
            <a:r>
              <a:rPr lang="en-US" dirty="0" smtClean="0"/>
              <a:t> </a:t>
            </a:r>
            <a:r>
              <a:rPr lang="en-US" dirty="0" smtClean="0"/>
              <a:t>aux </a:t>
            </a:r>
            <a:r>
              <a:rPr lang="en-US" dirty="0" err="1" smtClean="0"/>
              <a:t>élections</a:t>
            </a:r>
            <a:r>
              <a:rPr lang="en-US" dirty="0" smtClean="0"/>
              <a:t> </a:t>
            </a:r>
            <a:r>
              <a:rPr lang="en-US" dirty="0" err="1" smtClean="0"/>
              <a:t>présidentielles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48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rendais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bouquins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la </a:t>
            </a:r>
            <a:r>
              <a:rPr lang="en-US" dirty="0" err="1" smtClean="0"/>
              <a:t>bibliothèque</a:t>
            </a:r>
            <a:r>
              <a:rPr lang="en-US" dirty="0" smtClean="0"/>
              <a:t>.</a:t>
            </a:r>
            <a:r>
              <a:rPr lang="en-US" dirty="0"/>
              <a:t>	</a:t>
            </a:r>
          </a:p>
          <a:p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étudiante</a:t>
            </a:r>
            <a:r>
              <a:rPr lang="en-US" dirty="0" smtClean="0"/>
              <a:t> </a:t>
            </a:r>
            <a:r>
              <a:rPr lang="en-US" dirty="0" err="1" smtClean="0"/>
              <a:t>perdait</a:t>
            </a:r>
            <a:r>
              <a:rPr lang="en-US" dirty="0" smtClean="0"/>
              <a:t> </a:t>
            </a:r>
            <a:r>
              <a:rPr lang="en-US" dirty="0" smtClean="0"/>
              <a:t>son temps </a:t>
            </a:r>
            <a:r>
              <a:rPr lang="en-US" dirty="0" err="1" smtClean="0"/>
              <a:t>à</a:t>
            </a:r>
            <a:r>
              <a:rPr lang="en-US" dirty="0" smtClean="0"/>
              <a:t> faire des </a:t>
            </a:r>
            <a:r>
              <a:rPr lang="en-US" dirty="0" err="1" smtClean="0"/>
              <a:t>jeux</a:t>
            </a:r>
            <a:r>
              <a:rPr lang="en-US" dirty="0" smtClean="0"/>
              <a:t> </a:t>
            </a:r>
            <a:r>
              <a:rPr lang="en-US" dirty="0" err="1" smtClean="0"/>
              <a:t>vidéo</a:t>
            </a:r>
            <a:r>
              <a:rPr lang="en-US" dirty="0" smtClean="0"/>
              <a:t>! </a:t>
            </a:r>
            <a:r>
              <a:rPr lang="en-US" dirty="0"/>
              <a:t>		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entendiez</a:t>
            </a:r>
            <a:r>
              <a:rPr lang="en-US" dirty="0" smtClean="0"/>
              <a:t> </a:t>
            </a:r>
            <a:r>
              <a:rPr lang="en-US" dirty="0" smtClean="0"/>
              <a:t>le train qui </a:t>
            </a:r>
            <a:r>
              <a:rPr lang="en-US" dirty="0" err="1" smtClean="0"/>
              <a:t>approche</a:t>
            </a:r>
            <a:r>
              <a:rPr lang="en-US" dirty="0" smtClean="0"/>
              <a:t>?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étudiants</a:t>
            </a:r>
            <a:r>
              <a:rPr lang="en-US" dirty="0" smtClean="0"/>
              <a:t> </a:t>
            </a:r>
            <a:r>
              <a:rPr lang="en-US" dirty="0" err="1" smtClean="0"/>
              <a:t>attendaient</a:t>
            </a:r>
            <a:r>
              <a:rPr lang="en-US" dirty="0" smtClean="0"/>
              <a:t> </a:t>
            </a:r>
            <a:r>
              <a:rPr lang="en-US" dirty="0" smtClean="0"/>
              <a:t>le </a:t>
            </a:r>
            <a:r>
              <a:rPr lang="en-US" dirty="0" err="1" smtClean="0"/>
              <a:t>professeur</a:t>
            </a:r>
            <a:r>
              <a:rPr lang="en-US" dirty="0" smtClean="0"/>
              <a:t> qui arrive </a:t>
            </a:r>
            <a:r>
              <a:rPr lang="en-US" dirty="0" err="1" smtClean="0"/>
              <a:t>en</a:t>
            </a:r>
            <a:r>
              <a:rPr lang="en-US" dirty="0" smtClean="0"/>
              <a:t> retard.</a:t>
            </a: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59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vouliez</a:t>
            </a:r>
            <a:r>
              <a:rPr lang="en-US" dirty="0" smtClean="0"/>
              <a:t>,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ne </a:t>
            </a:r>
            <a:r>
              <a:rPr lang="en-US" dirty="0" err="1" smtClean="0"/>
              <a:t>vouliez</a:t>
            </a:r>
            <a:r>
              <a:rPr lang="en-US" dirty="0" smtClean="0"/>
              <a:t> </a:t>
            </a:r>
            <a:r>
              <a:rPr lang="en-US" dirty="0" smtClean="0"/>
              <a:t>pas? </a:t>
            </a:r>
            <a:r>
              <a:rPr lang="en-US" dirty="0"/>
              <a:t>	</a:t>
            </a:r>
          </a:p>
          <a:p>
            <a:r>
              <a:rPr lang="en-US" dirty="0" err="1" smtClean="0"/>
              <a:t>Demain</a:t>
            </a:r>
            <a:r>
              <a:rPr lang="en-US" dirty="0" smtClean="0"/>
              <a:t> je </a:t>
            </a:r>
            <a:r>
              <a:rPr lang="en-US" dirty="0" err="1" smtClean="0"/>
              <a:t>peux</a:t>
            </a:r>
            <a:r>
              <a:rPr lang="en-US" dirty="0" smtClean="0"/>
              <a:t> </a:t>
            </a:r>
            <a:r>
              <a:rPr lang="en-US" dirty="0" err="1" smtClean="0"/>
              <a:t>travailler</a:t>
            </a:r>
            <a:r>
              <a:rPr lang="en-US" dirty="0" smtClean="0"/>
              <a:t>; </a:t>
            </a:r>
            <a:r>
              <a:rPr lang="en-US" dirty="0" err="1" smtClean="0"/>
              <a:t>hier</a:t>
            </a:r>
            <a:r>
              <a:rPr lang="en-US" dirty="0" smtClean="0"/>
              <a:t>, </a:t>
            </a:r>
            <a:r>
              <a:rPr lang="en-US" dirty="0" smtClean="0"/>
              <a:t>je ne </a:t>
            </a:r>
            <a:r>
              <a:rPr lang="en-US" dirty="0" err="1" smtClean="0"/>
              <a:t>pouvais</a:t>
            </a:r>
            <a:r>
              <a:rPr lang="en-US" dirty="0" smtClean="0"/>
              <a:t> </a:t>
            </a:r>
            <a:r>
              <a:rPr lang="en-US" dirty="0" smtClean="0"/>
              <a:t>pas.</a:t>
            </a:r>
          </a:p>
          <a:p>
            <a:r>
              <a:rPr lang="en-US" dirty="0" err="1" smtClean="0"/>
              <a:t>Mes</a:t>
            </a:r>
            <a:r>
              <a:rPr lang="en-US" dirty="0" smtClean="0"/>
              <a:t> parents ne </a:t>
            </a:r>
            <a:r>
              <a:rPr lang="en-US" dirty="0" err="1" smtClean="0"/>
              <a:t>savaient</a:t>
            </a:r>
            <a:r>
              <a:rPr lang="en-US" dirty="0" smtClean="0"/>
              <a:t> </a:t>
            </a:r>
            <a:r>
              <a:rPr lang="en-US" dirty="0" smtClean="0"/>
              <a:t>pas </a:t>
            </a:r>
            <a:r>
              <a:rPr lang="en-US" dirty="0" err="1" smtClean="0"/>
              <a:t>télécharger</a:t>
            </a:r>
            <a:r>
              <a:rPr lang="en-US" dirty="0" smtClean="0"/>
              <a:t> de la </a:t>
            </a:r>
            <a:r>
              <a:rPr lang="en-US" dirty="0" err="1" smtClean="0"/>
              <a:t>musique</a:t>
            </a:r>
            <a:r>
              <a:rPr lang="en-US" dirty="0" smtClean="0"/>
              <a:t>.</a:t>
            </a:r>
            <a:r>
              <a:rPr lang="en-US" dirty="0"/>
              <a:t>		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connaissiez</a:t>
            </a:r>
            <a:r>
              <a:rPr lang="en-US" dirty="0" smtClean="0"/>
              <a:t> </a:t>
            </a:r>
            <a:r>
              <a:rPr lang="en-US" dirty="0" smtClean="0"/>
              <a:t>le </a:t>
            </a:r>
            <a:r>
              <a:rPr lang="en-US" dirty="0" err="1" smtClean="0"/>
              <a:t>président</a:t>
            </a:r>
            <a:r>
              <a:rPr lang="en-US" dirty="0" smtClean="0"/>
              <a:t> de WKU?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saviez</a:t>
            </a:r>
            <a:r>
              <a:rPr lang="en-US" dirty="0" smtClean="0"/>
              <a:t> </a:t>
            </a:r>
            <a:r>
              <a:rPr lang="en-US" dirty="0" err="1" smtClean="0"/>
              <a:t>combien</a:t>
            </a:r>
            <a:r>
              <a:rPr lang="en-US" dirty="0" smtClean="0"/>
              <a:t> </a:t>
            </a:r>
            <a:r>
              <a:rPr lang="en-US" dirty="0" err="1" smtClean="0"/>
              <a:t>d’étudiants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y a </a:t>
            </a:r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année</a:t>
            </a:r>
            <a:r>
              <a:rPr lang="en-US" dirty="0" smtClean="0"/>
              <a:t>?</a:t>
            </a: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fini</a:t>
            </a:r>
            <a:r>
              <a:rPr lang="en-US" dirty="0" smtClean="0"/>
              <a:t> ma </a:t>
            </a:r>
            <a:r>
              <a:rPr lang="en-US" dirty="0" err="1" smtClean="0"/>
              <a:t>lettre</a:t>
            </a:r>
            <a:r>
              <a:rPr lang="en-US" dirty="0" smtClean="0"/>
              <a:t> </a:t>
            </a:r>
            <a:r>
              <a:rPr lang="en-US" dirty="0" err="1" smtClean="0"/>
              <a:t>avant</a:t>
            </a:r>
            <a:r>
              <a:rPr lang="en-US" dirty="0" smtClean="0"/>
              <a:t> de </a:t>
            </a:r>
            <a:r>
              <a:rPr lang="en-US" dirty="0" err="1" smtClean="0"/>
              <a:t>dîner</a:t>
            </a:r>
            <a:r>
              <a:rPr lang="en-US" dirty="0" smtClean="0"/>
              <a:t>.</a:t>
            </a:r>
            <a:r>
              <a:rPr lang="en-US" dirty="0"/>
              <a:t>		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</a:t>
            </a:r>
            <a:r>
              <a:rPr lang="en-US" dirty="0" err="1" smtClean="0"/>
              <a:t>choisi</a:t>
            </a:r>
            <a:r>
              <a:rPr lang="en-US" dirty="0" smtClean="0"/>
              <a:t> le film que nous </a:t>
            </a:r>
            <a:r>
              <a:rPr lang="en-US" dirty="0" err="1" smtClean="0"/>
              <a:t>allons</a:t>
            </a:r>
            <a:r>
              <a:rPr lang="en-US" dirty="0" smtClean="0"/>
              <a:t> </a:t>
            </a:r>
            <a:r>
              <a:rPr lang="en-US" dirty="0" err="1" smtClean="0"/>
              <a:t>voir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Ce prof </a:t>
            </a:r>
            <a:r>
              <a:rPr lang="en-US" dirty="0" err="1" smtClean="0"/>
              <a:t>n’a</a:t>
            </a:r>
            <a:r>
              <a:rPr lang="en-US" dirty="0" smtClean="0"/>
              <a:t> pas </a:t>
            </a:r>
            <a:r>
              <a:rPr lang="en-US" dirty="0" err="1" smtClean="0"/>
              <a:t>obéi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ses</a:t>
            </a:r>
            <a:r>
              <a:rPr lang="en-US" dirty="0" smtClean="0"/>
              <a:t> </a:t>
            </a:r>
            <a:r>
              <a:rPr lang="en-US" dirty="0" err="1" smtClean="0"/>
              <a:t>étudiants</a:t>
            </a:r>
            <a:r>
              <a:rPr lang="en-US" dirty="0" smtClean="0"/>
              <a:t>.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err="1" smtClean="0"/>
              <a:t>Tu</a:t>
            </a:r>
            <a:r>
              <a:rPr lang="en-US" dirty="0" smtClean="0"/>
              <a:t> as </a:t>
            </a:r>
            <a:r>
              <a:rPr lang="en-US" dirty="0" err="1" smtClean="0"/>
              <a:t>réfléchi</a:t>
            </a:r>
            <a:r>
              <a:rPr lang="en-US" dirty="0" smtClean="0"/>
              <a:t> aux </a:t>
            </a:r>
            <a:r>
              <a:rPr lang="en-US" dirty="0" err="1" smtClean="0"/>
              <a:t>élections</a:t>
            </a:r>
            <a:r>
              <a:rPr lang="en-US" dirty="0" smtClean="0"/>
              <a:t> </a:t>
            </a:r>
            <a:r>
              <a:rPr lang="en-US" dirty="0" err="1" smtClean="0"/>
              <a:t>présidentielles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25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rendu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bouquins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la </a:t>
            </a:r>
            <a:r>
              <a:rPr lang="en-US" dirty="0" err="1" smtClean="0"/>
              <a:t>bibliothèque</a:t>
            </a:r>
            <a:r>
              <a:rPr lang="en-US" dirty="0" smtClean="0"/>
              <a:t>.</a:t>
            </a:r>
            <a:r>
              <a:rPr lang="en-US" dirty="0"/>
              <a:t>		</a:t>
            </a:r>
          </a:p>
          <a:p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étudiante</a:t>
            </a:r>
            <a:r>
              <a:rPr lang="en-US" dirty="0" smtClean="0"/>
              <a:t> a perdu son temps </a:t>
            </a:r>
            <a:r>
              <a:rPr lang="en-US" dirty="0" err="1" smtClean="0"/>
              <a:t>à</a:t>
            </a:r>
            <a:r>
              <a:rPr lang="en-US" dirty="0" smtClean="0"/>
              <a:t> faire des </a:t>
            </a:r>
            <a:r>
              <a:rPr lang="en-US" dirty="0" err="1" smtClean="0"/>
              <a:t>jeux</a:t>
            </a:r>
            <a:r>
              <a:rPr lang="en-US" dirty="0" smtClean="0"/>
              <a:t> </a:t>
            </a:r>
            <a:r>
              <a:rPr lang="en-US" dirty="0" err="1" smtClean="0"/>
              <a:t>vidéo</a:t>
            </a:r>
            <a:r>
              <a:rPr lang="en-US" dirty="0" smtClean="0"/>
              <a:t>! </a:t>
            </a:r>
            <a:r>
              <a:rPr lang="en-US" dirty="0"/>
              <a:t>		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</a:t>
            </a:r>
            <a:r>
              <a:rPr lang="en-US" dirty="0" err="1" smtClean="0"/>
              <a:t>entendu</a:t>
            </a:r>
            <a:r>
              <a:rPr lang="en-US" dirty="0" smtClean="0"/>
              <a:t> le train qui </a:t>
            </a:r>
            <a:r>
              <a:rPr lang="en-US" dirty="0" err="1" smtClean="0"/>
              <a:t>approche</a:t>
            </a:r>
            <a:r>
              <a:rPr lang="en-US" dirty="0" smtClean="0"/>
              <a:t>?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étudiants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attendu</a:t>
            </a:r>
            <a:r>
              <a:rPr lang="en-US" dirty="0" smtClean="0"/>
              <a:t> le </a:t>
            </a:r>
            <a:r>
              <a:rPr lang="en-US" dirty="0" err="1" smtClean="0"/>
              <a:t>professeur</a:t>
            </a:r>
            <a:r>
              <a:rPr lang="en-US" dirty="0" smtClean="0"/>
              <a:t> qui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arrivé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retard.</a:t>
            </a: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28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</a:t>
            </a:r>
            <a:r>
              <a:rPr lang="en-US" dirty="0" err="1" smtClean="0"/>
              <a:t>voulu</a:t>
            </a:r>
            <a:r>
              <a:rPr lang="en-US" dirty="0" smtClean="0"/>
              <a:t>,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n’avez</a:t>
            </a:r>
            <a:r>
              <a:rPr lang="en-US" dirty="0" smtClean="0"/>
              <a:t> pas </a:t>
            </a:r>
            <a:r>
              <a:rPr lang="en-US" dirty="0" err="1" smtClean="0"/>
              <a:t>voulu</a:t>
            </a:r>
            <a:r>
              <a:rPr lang="en-US" dirty="0" smtClean="0"/>
              <a:t>? </a:t>
            </a:r>
            <a:r>
              <a:rPr lang="en-US" dirty="0" err="1" smtClean="0"/>
              <a:t>Décidez-vous</a:t>
            </a:r>
            <a:r>
              <a:rPr lang="en-US" dirty="0" smtClean="0"/>
              <a:t>!</a:t>
            </a:r>
            <a:r>
              <a:rPr lang="en-US" dirty="0"/>
              <a:t>	</a:t>
            </a:r>
          </a:p>
          <a:p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pu</a:t>
            </a:r>
            <a:r>
              <a:rPr lang="en-US" dirty="0" smtClean="0"/>
              <a:t> </a:t>
            </a:r>
            <a:r>
              <a:rPr lang="en-US" dirty="0" err="1" smtClean="0"/>
              <a:t>travailler</a:t>
            </a:r>
            <a:r>
              <a:rPr lang="en-US" dirty="0" smtClean="0"/>
              <a:t>; </a:t>
            </a:r>
            <a:r>
              <a:rPr lang="en-US" dirty="0" err="1" smtClean="0"/>
              <a:t>aujourd’hui</a:t>
            </a:r>
            <a:r>
              <a:rPr lang="en-US" dirty="0" smtClean="0"/>
              <a:t>, je ne </a:t>
            </a:r>
            <a:r>
              <a:rPr lang="en-US" dirty="0" err="1" smtClean="0"/>
              <a:t>peux</a:t>
            </a:r>
            <a:r>
              <a:rPr lang="en-US" dirty="0" smtClean="0"/>
              <a:t> pas.</a:t>
            </a:r>
          </a:p>
          <a:p>
            <a:r>
              <a:rPr lang="en-US" dirty="0" err="1" smtClean="0"/>
              <a:t>Mes</a:t>
            </a:r>
            <a:r>
              <a:rPr lang="en-US" dirty="0" smtClean="0"/>
              <a:t> parents </a:t>
            </a:r>
            <a:r>
              <a:rPr lang="en-US" dirty="0" err="1" smtClean="0"/>
              <a:t>n’ont</a:t>
            </a:r>
            <a:r>
              <a:rPr lang="en-US" dirty="0" smtClean="0"/>
              <a:t> pas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télécharger</a:t>
            </a:r>
            <a:r>
              <a:rPr lang="en-US" dirty="0" smtClean="0"/>
              <a:t> de la </a:t>
            </a:r>
            <a:r>
              <a:rPr lang="en-US" dirty="0" err="1" smtClean="0"/>
              <a:t>musique</a:t>
            </a:r>
            <a:r>
              <a:rPr lang="en-US" dirty="0" smtClean="0"/>
              <a:t>.</a:t>
            </a:r>
            <a:r>
              <a:rPr lang="en-US" dirty="0"/>
              <a:t>		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</a:t>
            </a:r>
            <a:r>
              <a:rPr lang="en-US" dirty="0" err="1" smtClean="0"/>
              <a:t>connu</a:t>
            </a:r>
            <a:r>
              <a:rPr lang="en-US" dirty="0" smtClean="0"/>
              <a:t> le </a:t>
            </a:r>
            <a:r>
              <a:rPr lang="en-US" dirty="0" err="1" smtClean="0"/>
              <a:t>président</a:t>
            </a:r>
            <a:r>
              <a:rPr lang="en-US" dirty="0" smtClean="0"/>
              <a:t> de WKU?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combien</a:t>
            </a:r>
            <a:r>
              <a:rPr lang="en-US" dirty="0" smtClean="0"/>
              <a:t> </a:t>
            </a:r>
            <a:r>
              <a:rPr lang="en-US" dirty="0" err="1" smtClean="0"/>
              <a:t>d’étudiants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y a </a:t>
            </a:r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année</a:t>
            </a:r>
            <a:r>
              <a:rPr lang="en-US" dirty="0" smtClean="0"/>
              <a:t>?</a:t>
            </a: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23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67</Words>
  <Application>Microsoft Macintosh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Arial</vt:lpstr>
      <vt:lpstr>Office Theme</vt:lpstr>
      <vt:lpstr>Dictées</vt:lpstr>
      <vt:lpstr>Dictée 1</vt:lpstr>
      <vt:lpstr>Dictée 2</vt:lpstr>
      <vt:lpstr>Dictée 3</vt:lpstr>
      <vt:lpstr>Dictée 4</vt:lpstr>
      <vt:lpstr>Dictée 5</vt:lpstr>
      <vt:lpstr>Dictée 6</vt:lpstr>
    </vt:vector>
  </TitlesOfParts>
  <Company>WKU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Dictées</dc:title>
  <dc:creator>Nathan Love</dc:creator>
  <cp:lastModifiedBy>Nathan Love</cp:lastModifiedBy>
  <cp:revision>18</cp:revision>
  <dcterms:created xsi:type="dcterms:W3CDTF">2014-02-20T16:04:43Z</dcterms:created>
  <dcterms:modified xsi:type="dcterms:W3CDTF">2016-07-28T15:22:48Z</dcterms:modified>
</cp:coreProperties>
</file>