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5F98-4776-EF4B-80E6-70BE9422D4F1}" type="datetimeFigureOut">
              <a:rPr lang="en-US" smtClean="0"/>
              <a:t>7/27/16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64D8A-BA4C-2D4A-AA76-59E468D41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992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5F98-4776-EF4B-80E6-70BE9422D4F1}" type="datetimeFigureOut">
              <a:rPr lang="en-US" smtClean="0"/>
              <a:t>7/27/16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64D8A-BA4C-2D4A-AA76-59E468D41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315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5F98-4776-EF4B-80E6-70BE9422D4F1}" type="datetimeFigureOut">
              <a:rPr lang="en-US" smtClean="0"/>
              <a:t>7/27/16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64D8A-BA4C-2D4A-AA76-59E468D41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153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5F98-4776-EF4B-80E6-70BE9422D4F1}" type="datetimeFigureOut">
              <a:rPr lang="en-US" smtClean="0"/>
              <a:t>7/27/16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64D8A-BA4C-2D4A-AA76-59E468D41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725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5F98-4776-EF4B-80E6-70BE9422D4F1}" type="datetimeFigureOut">
              <a:rPr lang="en-US" smtClean="0"/>
              <a:t>7/27/16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64D8A-BA4C-2D4A-AA76-59E468D41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430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5F98-4776-EF4B-80E6-70BE9422D4F1}" type="datetimeFigureOut">
              <a:rPr lang="en-US" smtClean="0"/>
              <a:t>7/27/16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64D8A-BA4C-2D4A-AA76-59E468D41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695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5F98-4776-EF4B-80E6-70BE9422D4F1}" type="datetimeFigureOut">
              <a:rPr lang="en-US" smtClean="0"/>
              <a:t>7/27/16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64D8A-BA4C-2D4A-AA76-59E468D41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412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5F98-4776-EF4B-80E6-70BE9422D4F1}" type="datetimeFigureOut">
              <a:rPr lang="en-US" smtClean="0"/>
              <a:t>7/27/16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64D8A-BA4C-2D4A-AA76-59E468D41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290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5F98-4776-EF4B-80E6-70BE9422D4F1}" type="datetimeFigureOut">
              <a:rPr lang="en-US" smtClean="0"/>
              <a:t>7/27/16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64D8A-BA4C-2D4A-AA76-59E468D41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301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5F98-4776-EF4B-80E6-70BE9422D4F1}" type="datetimeFigureOut">
              <a:rPr lang="en-US" smtClean="0"/>
              <a:t>7/27/16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64D8A-BA4C-2D4A-AA76-59E468D41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842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5F98-4776-EF4B-80E6-70BE9422D4F1}" type="datetimeFigureOut">
              <a:rPr lang="en-US" smtClean="0"/>
              <a:t>7/27/16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64D8A-BA4C-2D4A-AA76-59E468D41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591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A5F98-4776-EF4B-80E6-70BE9422D4F1}" type="datetimeFigureOut">
              <a:rPr lang="en-US" smtClean="0"/>
              <a:t>7/27/16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64D8A-BA4C-2D4A-AA76-59E468D41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088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Dictées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F102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643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Dictée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Je finis ma </a:t>
            </a:r>
            <a:r>
              <a:rPr lang="en-US" dirty="0" err="1" smtClean="0"/>
              <a:t>lettre</a:t>
            </a:r>
            <a:r>
              <a:rPr lang="en-US" dirty="0" smtClean="0"/>
              <a:t> </a:t>
            </a:r>
            <a:r>
              <a:rPr lang="en-US" dirty="0" err="1" smtClean="0"/>
              <a:t>avant</a:t>
            </a:r>
            <a:r>
              <a:rPr lang="en-US" dirty="0" smtClean="0"/>
              <a:t> de </a:t>
            </a:r>
            <a:r>
              <a:rPr lang="en-US" dirty="0" err="1" smtClean="0"/>
              <a:t>dîner</a:t>
            </a:r>
            <a:r>
              <a:rPr lang="en-US" dirty="0" smtClean="0"/>
              <a:t>.</a:t>
            </a:r>
            <a:r>
              <a:rPr lang="en-US" dirty="0"/>
              <a:t>		</a:t>
            </a:r>
          </a:p>
          <a:p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choisissez</a:t>
            </a:r>
            <a:r>
              <a:rPr lang="en-US" dirty="0" smtClean="0"/>
              <a:t> le film que nous </a:t>
            </a:r>
            <a:r>
              <a:rPr lang="en-US" dirty="0" err="1" smtClean="0"/>
              <a:t>allons</a:t>
            </a:r>
            <a:r>
              <a:rPr lang="en-US" dirty="0" smtClean="0"/>
              <a:t> </a:t>
            </a:r>
            <a:r>
              <a:rPr lang="en-US" dirty="0" err="1" smtClean="0"/>
              <a:t>voir</a:t>
            </a:r>
            <a:r>
              <a:rPr lang="en-US" dirty="0" smtClean="0"/>
              <a:t>?</a:t>
            </a:r>
            <a:endParaRPr lang="en-US" dirty="0"/>
          </a:p>
          <a:p>
            <a:r>
              <a:rPr lang="en-US" dirty="0" smtClean="0"/>
              <a:t>Ce prof </a:t>
            </a:r>
            <a:r>
              <a:rPr lang="en-US" dirty="0" err="1" smtClean="0"/>
              <a:t>n’obéit</a:t>
            </a:r>
            <a:r>
              <a:rPr lang="en-US" dirty="0" smtClean="0"/>
              <a:t> pas 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ses</a:t>
            </a:r>
            <a:r>
              <a:rPr lang="en-US" dirty="0" smtClean="0"/>
              <a:t> </a:t>
            </a:r>
            <a:r>
              <a:rPr lang="en-US" dirty="0" err="1" smtClean="0"/>
              <a:t>étudiants</a:t>
            </a:r>
            <a:r>
              <a:rPr lang="en-US" dirty="0" smtClean="0"/>
              <a:t>.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réfléchis</a:t>
            </a:r>
            <a:r>
              <a:rPr lang="en-US" dirty="0" smtClean="0"/>
              <a:t> aux </a:t>
            </a:r>
            <a:r>
              <a:rPr lang="en-US" dirty="0" err="1" smtClean="0"/>
              <a:t>élections</a:t>
            </a:r>
            <a:r>
              <a:rPr lang="en-US" dirty="0" smtClean="0"/>
              <a:t> </a:t>
            </a:r>
            <a:r>
              <a:rPr lang="en-US" dirty="0" err="1" smtClean="0"/>
              <a:t>présidentielles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485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Dictée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Je rends </a:t>
            </a:r>
            <a:r>
              <a:rPr lang="en-US" dirty="0" err="1" smtClean="0"/>
              <a:t>mes</a:t>
            </a:r>
            <a:r>
              <a:rPr lang="en-US" dirty="0" smtClean="0"/>
              <a:t> </a:t>
            </a:r>
            <a:r>
              <a:rPr lang="en-US" dirty="0" err="1" smtClean="0"/>
              <a:t>bouquins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la </a:t>
            </a:r>
            <a:r>
              <a:rPr lang="en-US" dirty="0" err="1" smtClean="0"/>
              <a:t>bibliothèque</a:t>
            </a:r>
            <a:r>
              <a:rPr lang="en-US" dirty="0" smtClean="0"/>
              <a:t>.</a:t>
            </a:r>
            <a:r>
              <a:rPr lang="en-US" dirty="0"/>
              <a:t>		</a:t>
            </a:r>
          </a:p>
          <a:p>
            <a:r>
              <a:rPr lang="en-US" dirty="0" err="1" smtClean="0"/>
              <a:t>Cette</a:t>
            </a:r>
            <a:r>
              <a:rPr lang="en-US" dirty="0" smtClean="0"/>
              <a:t> </a:t>
            </a:r>
            <a:r>
              <a:rPr lang="en-US" dirty="0" err="1" smtClean="0"/>
              <a:t>étudiante</a:t>
            </a:r>
            <a:r>
              <a:rPr lang="en-US" dirty="0" smtClean="0"/>
              <a:t> </a:t>
            </a:r>
            <a:r>
              <a:rPr lang="en-US" dirty="0" err="1" smtClean="0"/>
              <a:t>perd</a:t>
            </a:r>
            <a:r>
              <a:rPr lang="en-US" dirty="0" smtClean="0"/>
              <a:t> son temps </a:t>
            </a:r>
            <a:r>
              <a:rPr lang="en-US" dirty="0" err="1" smtClean="0"/>
              <a:t>à</a:t>
            </a:r>
            <a:r>
              <a:rPr lang="en-US" dirty="0" smtClean="0"/>
              <a:t> faire des </a:t>
            </a:r>
            <a:r>
              <a:rPr lang="en-US" dirty="0" err="1" smtClean="0"/>
              <a:t>jeux</a:t>
            </a:r>
            <a:r>
              <a:rPr lang="en-US" dirty="0" smtClean="0"/>
              <a:t> </a:t>
            </a:r>
            <a:r>
              <a:rPr lang="en-US" dirty="0" err="1" smtClean="0"/>
              <a:t>vidéo</a:t>
            </a:r>
            <a:r>
              <a:rPr lang="en-US" dirty="0" smtClean="0"/>
              <a:t>! </a:t>
            </a:r>
            <a:r>
              <a:rPr lang="en-US" dirty="0"/>
              <a:t>		</a:t>
            </a:r>
          </a:p>
          <a:p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entendez</a:t>
            </a:r>
            <a:r>
              <a:rPr lang="en-US" dirty="0" smtClean="0"/>
              <a:t> le train qui </a:t>
            </a:r>
            <a:r>
              <a:rPr lang="en-US" dirty="0" err="1" smtClean="0"/>
              <a:t>approche</a:t>
            </a:r>
            <a:r>
              <a:rPr lang="en-US" dirty="0" smtClean="0"/>
              <a:t>?</a:t>
            </a:r>
            <a:endParaRPr lang="en-US" dirty="0" smtClean="0"/>
          </a:p>
          <a:p>
            <a:r>
              <a:rPr lang="en-US" dirty="0" smtClean="0"/>
              <a:t>Les </a:t>
            </a:r>
            <a:r>
              <a:rPr lang="en-US" dirty="0" err="1" smtClean="0"/>
              <a:t>étudiants</a:t>
            </a:r>
            <a:r>
              <a:rPr lang="en-US" dirty="0" smtClean="0"/>
              <a:t> </a:t>
            </a:r>
            <a:r>
              <a:rPr lang="en-US" dirty="0" err="1" smtClean="0"/>
              <a:t>attendent</a:t>
            </a:r>
            <a:r>
              <a:rPr lang="en-US" dirty="0" smtClean="0"/>
              <a:t> le </a:t>
            </a:r>
            <a:r>
              <a:rPr lang="en-US" dirty="0" err="1" smtClean="0"/>
              <a:t>professeur</a:t>
            </a:r>
            <a:r>
              <a:rPr lang="en-US" dirty="0" smtClean="0"/>
              <a:t> qui arrive </a:t>
            </a:r>
            <a:r>
              <a:rPr lang="en-US" dirty="0" err="1" smtClean="0"/>
              <a:t>en</a:t>
            </a:r>
            <a:r>
              <a:rPr lang="en-US" dirty="0" smtClean="0"/>
              <a:t> retard.</a:t>
            </a:r>
            <a:r>
              <a:rPr lang="en-US" dirty="0"/>
              <a:t>		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592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Dictée</a:t>
            </a:r>
            <a:r>
              <a:rPr lang="en-US" dirty="0" smtClean="0"/>
              <a:t>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voulez</a:t>
            </a:r>
            <a:r>
              <a:rPr lang="en-US" dirty="0" smtClean="0"/>
              <a:t>,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vous</a:t>
            </a:r>
            <a:r>
              <a:rPr lang="en-US" dirty="0" smtClean="0"/>
              <a:t> ne </a:t>
            </a:r>
            <a:r>
              <a:rPr lang="en-US" dirty="0" err="1" smtClean="0"/>
              <a:t>voulez</a:t>
            </a:r>
            <a:r>
              <a:rPr lang="en-US" dirty="0" smtClean="0"/>
              <a:t> pas? </a:t>
            </a:r>
            <a:r>
              <a:rPr lang="en-US" dirty="0" err="1" smtClean="0"/>
              <a:t>Décidez-vous</a:t>
            </a:r>
            <a:r>
              <a:rPr lang="en-US" dirty="0" smtClean="0"/>
              <a:t>!</a:t>
            </a:r>
            <a:r>
              <a:rPr lang="en-US" dirty="0"/>
              <a:t>	</a:t>
            </a:r>
          </a:p>
          <a:p>
            <a:r>
              <a:rPr lang="en-US" dirty="0" err="1" smtClean="0"/>
              <a:t>Demain</a:t>
            </a:r>
            <a:r>
              <a:rPr lang="en-US" dirty="0" smtClean="0"/>
              <a:t> je </a:t>
            </a:r>
            <a:r>
              <a:rPr lang="en-US" dirty="0" err="1" smtClean="0"/>
              <a:t>peux</a:t>
            </a:r>
            <a:r>
              <a:rPr lang="en-US" dirty="0" smtClean="0"/>
              <a:t> </a:t>
            </a:r>
            <a:r>
              <a:rPr lang="en-US" dirty="0" err="1" smtClean="0"/>
              <a:t>travailler</a:t>
            </a:r>
            <a:r>
              <a:rPr lang="en-US" dirty="0" smtClean="0"/>
              <a:t>; </a:t>
            </a:r>
            <a:r>
              <a:rPr lang="en-US" dirty="0" err="1" smtClean="0"/>
              <a:t>aujourd’hui</a:t>
            </a:r>
            <a:r>
              <a:rPr lang="en-US" dirty="0" smtClean="0"/>
              <a:t>, je ne </a:t>
            </a:r>
            <a:r>
              <a:rPr lang="en-US" dirty="0" err="1" smtClean="0"/>
              <a:t>peux</a:t>
            </a:r>
            <a:r>
              <a:rPr lang="en-US" dirty="0" smtClean="0"/>
              <a:t> pas.</a:t>
            </a:r>
          </a:p>
          <a:p>
            <a:r>
              <a:rPr lang="en-US" dirty="0" err="1" smtClean="0"/>
              <a:t>Mes</a:t>
            </a:r>
            <a:r>
              <a:rPr lang="en-US" dirty="0" smtClean="0"/>
              <a:t> parents ne </a:t>
            </a:r>
            <a:r>
              <a:rPr lang="en-US" dirty="0" err="1" smtClean="0"/>
              <a:t>savent</a:t>
            </a:r>
            <a:r>
              <a:rPr lang="en-US" dirty="0" smtClean="0"/>
              <a:t> pas </a:t>
            </a:r>
            <a:r>
              <a:rPr lang="en-US" dirty="0" err="1" smtClean="0"/>
              <a:t>télécharger</a:t>
            </a:r>
            <a:r>
              <a:rPr lang="en-US" dirty="0" smtClean="0"/>
              <a:t> de la </a:t>
            </a:r>
            <a:r>
              <a:rPr lang="en-US" dirty="0" err="1" smtClean="0"/>
              <a:t>musique</a:t>
            </a:r>
            <a:r>
              <a:rPr lang="en-US" dirty="0" smtClean="0"/>
              <a:t>.</a:t>
            </a:r>
            <a:r>
              <a:rPr lang="en-US" dirty="0"/>
              <a:t>		</a:t>
            </a:r>
          </a:p>
          <a:p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connaissez</a:t>
            </a:r>
            <a:r>
              <a:rPr lang="en-US" dirty="0" smtClean="0"/>
              <a:t> le </a:t>
            </a:r>
            <a:r>
              <a:rPr lang="en-US" dirty="0" err="1" smtClean="0"/>
              <a:t>président</a:t>
            </a:r>
            <a:r>
              <a:rPr lang="en-US" dirty="0" smtClean="0"/>
              <a:t> de WKU?</a:t>
            </a:r>
          </a:p>
          <a:p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savez</a:t>
            </a:r>
            <a:r>
              <a:rPr lang="en-US" dirty="0" smtClean="0"/>
              <a:t> </a:t>
            </a:r>
            <a:r>
              <a:rPr lang="en-US" dirty="0" err="1" smtClean="0"/>
              <a:t>combien</a:t>
            </a:r>
            <a:r>
              <a:rPr lang="en-US" dirty="0" smtClean="0"/>
              <a:t> </a:t>
            </a:r>
            <a:r>
              <a:rPr lang="en-US" dirty="0" err="1" smtClean="0"/>
              <a:t>d’étudiants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y a </a:t>
            </a:r>
            <a:r>
              <a:rPr lang="en-US" dirty="0" err="1" smtClean="0"/>
              <a:t>cette</a:t>
            </a:r>
            <a:r>
              <a:rPr lang="en-US" dirty="0" smtClean="0"/>
              <a:t> </a:t>
            </a:r>
            <a:r>
              <a:rPr lang="en-US" dirty="0" err="1" smtClean="0"/>
              <a:t>année</a:t>
            </a:r>
            <a:r>
              <a:rPr lang="en-US" dirty="0" smtClean="0"/>
              <a:t>?</a:t>
            </a:r>
            <a:r>
              <a:rPr lang="en-US" dirty="0"/>
              <a:t>		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58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Dictée</a:t>
            </a:r>
            <a:r>
              <a:rPr lang="en-US" dirty="0" smtClean="0"/>
              <a:t> </a:t>
            </a:r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J’ai</a:t>
            </a:r>
            <a:r>
              <a:rPr lang="en-US" dirty="0" smtClean="0"/>
              <a:t> </a:t>
            </a:r>
            <a:r>
              <a:rPr lang="en-US" dirty="0" err="1" smtClean="0"/>
              <a:t>fini</a:t>
            </a:r>
            <a:r>
              <a:rPr lang="en-US" dirty="0" smtClean="0"/>
              <a:t> ma </a:t>
            </a:r>
            <a:r>
              <a:rPr lang="en-US" dirty="0" err="1" smtClean="0"/>
              <a:t>lettre</a:t>
            </a:r>
            <a:r>
              <a:rPr lang="en-US" dirty="0" smtClean="0"/>
              <a:t> </a:t>
            </a:r>
            <a:r>
              <a:rPr lang="en-US" dirty="0" err="1" smtClean="0"/>
              <a:t>avant</a:t>
            </a:r>
            <a:r>
              <a:rPr lang="en-US" dirty="0" smtClean="0"/>
              <a:t> de </a:t>
            </a:r>
            <a:r>
              <a:rPr lang="en-US" dirty="0" err="1" smtClean="0"/>
              <a:t>dîner</a:t>
            </a:r>
            <a:r>
              <a:rPr lang="en-US" dirty="0" smtClean="0"/>
              <a:t>.</a:t>
            </a:r>
            <a:r>
              <a:rPr lang="en-US" dirty="0"/>
              <a:t>		</a:t>
            </a:r>
          </a:p>
          <a:p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avez</a:t>
            </a:r>
            <a:r>
              <a:rPr lang="en-US" dirty="0" smtClean="0"/>
              <a:t> </a:t>
            </a:r>
            <a:r>
              <a:rPr lang="en-US" dirty="0" err="1" smtClean="0"/>
              <a:t>choisi</a:t>
            </a:r>
            <a:r>
              <a:rPr lang="en-US" dirty="0" smtClean="0"/>
              <a:t> le film que nous </a:t>
            </a:r>
            <a:r>
              <a:rPr lang="en-US" dirty="0" err="1" smtClean="0"/>
              <a:t>allons</a:t>
            </a:r>
            <a:r>
              <a:rPr lang="en-US" dirty="0" smtClean="0"/>
              <a:t> </a:t>
            </a:r>
            <a:r>
              <a:rPr lang="en-US" dirty="0" err="1" smtClean="0"/>
              <a:t>voir</a:t>
            </a:r>
            <a:r>
              <a:rPr lang="en-US" dirty="0" smtClean="0"/>
              <a:t>?</a:t>
            </a:r>
            <a:endParaRPr lang="en-US" dirty="0"/>
          </a:p>
          <a:p>
            <a:r>
              <a:rPr lang="en-US" dirty="0" smtClean="0"/>
              <a:t>Ce prof </a:t>
            </a:r>
            <a:r>
              <a:rPr lang="en-US" dirty="0" err="1" smtClean="0"/>
              <a:t>n’a</a:t>
            </a:r>
            <a:r>
              <a:rPr lang="en-US" dirty="0" smtClean="0"/>
              <a:t> pas </a:t>
            </a:r>
            <a:r>
              <a:rPr lang="en-US" dirty="0" err="1" smtClean="0"/>
              <a:t>obéi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ses</a:t>
            </a:r>
            <a:r>
              <a:rPr lang="en-US" dirty="0" smtClean="0"/>
              <a:t> </a:t>
            </a:r>
            <a:r>
              <a:rPr lang="en-US" dirty="0" err="1" smtClean="0"/>
              <a:t>étudiants</a:t>
            </a:r>
            <a:r>
              <a:rPr lang="en-US" dirty="0" smtClean="0"/>
              <a:t>.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err="1" smtClean="0"/>
              <a:t>Tu</a:t>
            </a:r>
            <a:r>
              <a:rPr lang="en-US" dirty="0" smtClean="0"/>
              <a:t> as </a:t>
            </a:r>
            <a:r>
              <a:rPr lang="en-US" dirty="0" err="1" smtClean="0"/>
              <a:t>réfléchi</a:t>
            </a:r>
            <a:r>
              <a:rPr lang="en-US" dirty="0" smtClean="0"/>
              <a:t> aux </a:t>
            </a:r>
            <a:r>
              <a:rPr lang="en-US" dirty="0" err="1" smtClean="0"/>
              <a:t>élections</a:t>
            </a:r>
            <a:r>
              <a:rPr lang="en-US" dirty="0" smtClean="0"/>
              <a:t> </a:t>
            </a:r>
            <a:r>
              <a:rPr lang="en-US" dirty="0" err="1" smtClean="0"/>
              <a:t>présidentielles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259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Dictée</a:t>
            </a:r>
            <a:r>
              <a:rPr lang="en-US" dirty="0" smtClean="0"/>
              <a:t> </a:t>
            </a:r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J’ai</a:t>
            </a:r>
            <a:r>
              <a:rPr lang="en-US" dirty="0" smtClean="0"/>
              <a:t> </a:t>
            </a:r>
            <a:r>
              <a:rPr lang="en-US" dirty="0" err="1" smtClean="0"/>
              <a:t>rendu</a:t>
            </a:r>
            <a:r>
              <a:rPr lang="en-US" dirty="0" smtClean="0"/>
              <a:t> </a:t>
            </a:r>
            <a:r>
              <a:rPr lang="en-US" dirty="0" err="1" smtClean="0"/>
              <a:t>mes</a:t>
            </a:r>
            <a:r>
              <a:rPr lang="en-US" dirty="0" smtClean="0"/>
              <a:t> </a:t>
            </a:r>
            <a:r>
              <a:rPr lang="en-US" dirty="0" err="1" smtClean="0"/>
              <a:t>bouquins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la </a:t>
            </a:r>
            <a:r>
              <a:rPr lang="en-US" dirty="0" err="1" smtClean="0"/>
              <a:t>bibliothèque</a:t>
            </a:r>
            <a:r>
              <a:rPr lang="en-US" dirty="0" smtClean="0"/>
              <a:t>.</a:t>
            </a:r>
            <a:r>
              <a:rPr lang="en-US" dirty="0"/>
              <a:t>		</a:t>
            </a:r>
          </a:p>
          <a:p>
            <a:r>
              <a:rPr lang="en-US" dirty="0" err="1" smtClean="0"/>
              <a:t>Cette</a:t>
            </a:r>
            <a:r>
              <a:rPr lang="en-US" dirty="0" smtClean="0"/>
              <a:t> </a:t>
            </a:r>
            <a:r>
              <a:rPr lang="en-US" dirty="0" err="1" smtClean="0"/>
              <a:t>étudiante</a:t>
            </a:r>
            <a:r>
              <a:rPr lang="en-US" dirty="0" smtClean="0"/>
              <a:t> a perdu son temps </a:t>
            </a:r>
            <a:r>
              <a:rPr lang="en-US" dirty="0" err="1" smtClean="0"/>
              <a:t>à</a:t>
            </a:r>
            <a:r>
              <a:rPr lang="en-US" dirty="0" smtClean="0"/>
              <a:t> faire des </a:t>
            </a:r>
            <a:r>
              <a:rPr lang="en-US" dirty="0" err="1" smtClean="0"/>
              <a:t>jeux</a:t>
            </a:r>
            <a:r>
              <a:rPr lang="en-US" dirty="0" smtClean="0"/>
              <a:t> </a:t>
            </a:r>
            <a:r>
              <a:rPr lang="en-US" dirty="0" err="1" smtClean="0"/>
              <a:t>vidéo</a:t>
            </a:r>
            <a:r>
              <a:rPr lang="en-US" dirty="0" smtClean="0"/>
              <a:t>! </a:t>
            </a:r>
            <a:r>
              <a:rPr lang="en-US" dirty="0"/>
              <a:t>		</a:t>
            </a:r>
          </a:p>
          <a:p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avez</a:t>
            </a:r>
            <a:r>
              <a:rPr lang="en-US" dirty="0" smtClean="0"/>
              <a:t> </a:t>
            </a:r>
            <a:r>
              <a:rPr lang="en-US" dirty="0" err="1" smtClean="0"/>
              <a:t>entendu</a:t>
            </a:r>
            <a:r>
              <a:rPr lang="en-US" dirty="0" smtClean="0"/>
              <a:t> le train qui </a:t>
            </a:r>
            <a:r>
              <a:rPr lang="en-US" dirty="0" err="1" smtClean="0"/>
              <a:t>approche</a:t>
            </a:r>
            <a:r>
              <a:rPr lang="en-US" dirty="0" smtClean="0"/>
              <a:t>?</a:t>
            </a:r>
            <a:endParaRPr lang="en-US" dirty="0" smtClean="0"/>
          </a:p>
          <a:p>
            <a:r>
              <a:rPr lang="en-US" dirty="0" smtClean="0"/>
              <a:t>Les </a:t>
            </a:r>
            <a:r>
              <a:rPr lang="en-US" dirty="0" err="1" smtClean="0"/>
              <a:t>étudiants</a:t>
            </a:r>
            <a:r>
              <a:rPr lang="en-US" dirty="0" smtClean="0"/>
              <a:t> </a:t>
            </a:r>
            <a:r>
              <a:rPr lang="en-US" dirty="0" err="1" smtClean="0"/>
              <a:t>ont</a:t>
            </a:r>
            <a:r>
              <a:rPr lang="en-US" dirty="0" smtClean="0"/>
              <a:t> </a:t>
            </a:r>
            <a:r>
              <a:rPr lang="en-US" dirty="0" err="1" smtClean="0"/>
              <a:t>attendu</a:t>
            </a:r>
            <a:r>
              <a:rPr lang="en-US" dirty="0" smtClean="0"/>
              <a:t> le </a:t>
            </a:r>
            <a:r>
              <a:rPr lang="en-US" dirty="0" err="1" smtClean="0"/>
              <a:t>professeur</a:t>
            </a:r>
            <a:r>
              <a:rPr lang="en-US" dirty="0" smtClean="0"/>
              <a:t> qui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arrivé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retard.</a:t>
            </a:r>
            <a:r>
              <a:rPr lang="en-US" dirty="0"/>
              <a:t>		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289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Dictée</a:t>
            </a:r>
            <a:r>
              <a:rPr lang="en-US" dirty="0" smtClean="0"/>
              <a:t> </a:t>
            </a:r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avez</a:t>
            </a:r>
            <a:r>
              <a:rPr lang="en-US" dirty="0" smtClean="0"/>
              <a:t> </a:t>
            </a:r>
            <a:r>
              <a:rPr lang="en-US" dirty="0" err="1" smtClean="0"/>
              <a:t>voulu</a:t>
            </a:r>
            <a:r>
              <a:rPr lang="en-US" dirty="0" smtClean="0"/>
              <a:t>,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n’avez</a:t>
            </a:r>
            <a:r>
              <a:rPr lang="en-US" dirty="0" smtClean="0"/>
              <a:t> pas </a:t>
            </a:r>
            <a:r>
              <a:rPr lang="en-US" dirty="0" err="1" smtClean="0"/>
              <a:t>voulu</a:t>
            </a:r>
            <a:r>
              <a:rPr lang="en-US" dirty="0" smtClean="0"/>
              <a:t>? </a:t>
            </a:r>
            <a:r>
              <a:rPr lang="en-US" dirty="0" err="1" smtClean="0"/>
              <a:t>Décidez-vous</a:t>
            </a:r>
            <a:r>
              <a:rPr lang="en-US" dirty="0" smtClean="0"/>
              <a:t>!</a:t>
            </a:r>
            <a:r>
              <a:rPr lang="en-US" dirty="0"/>
              <a:t>	</a:t>
            </a:r>
          </a:p>
          <a:p>
            <a:r>
              <a:rPr lang="en-US" dirty="0" err="1" smtClean="0"/>
              <a:t>Hier</a:t>
            </a:r>
            <a:r>
              <a:rPr lang="en-US" dirty="0" smtClean="0"/>
              <a:t> </a:t>
            </a:r>
            <a:r>
              <a:rPr lang="en-US" dirty="0" err="1" smtClean="0"/>
              <a:t>j’ai</a:t>
            </a:r>
            <a:r>
              <a:rPr lang="en-US" dirty="0" smtClean="0"/>
              <a:t> </a:t>
            </a:r>
            <a:r>
              <a:rPr lang="en-US" dirty="0" err="1" smtClean="0"/>
              <a:t>pu</a:t>
            </a:r>
            <a:r>
              <a:rPr lang="en-US" dirty="0" smtClean="0"/>
              <a:t> </a:t>
            </a:r>
            <a:r>
              <a:rPr lang="en-US" dirty="0" err="1" smtClean="0"/>
              <a:t>travailler</a:t>
            </a:r>
            <a:r>
              <a:rPr lang="en-US" dirty="0" smtClean="0"/>
              <a:t>; </a:t>
            </a:r>
            <a:r>
              <a:rPr lang="en-US" dirty="0" err="1" smtClean="0"/>
              <a:t>aujourd’hui</a:t>
            </a:r>
            <a:r>
              <a:rPr lang="en-US" dirty="0" smtClean="0"/>
              <a:t>, je ne </a:t>
            </a:r>
            <a:r>
              <a:rPr lang="en-US" dirty="0" err="1" smtClean="0"/>
              <a:t>peux</a:t>
            </a:r>
            <a:r>
              <a:rPr lang="en-US" dirty="0" smtClean="0"/>
              <a:t> pas.</a:t>
            </a:r>
          </a:p>
          <a:p>
            <a:r>
              <a:rPr lang="en-US" dirty="0" err="1" smtClean="0"/>
              <a:t>Mes</a:t>
            </a:r>
            <a:r>
              <a:rPr lang="en-US" dirty="0" smtClean="0"/>
              <a:t> parents </a:t>
            </a:r>
            <a:r>
              <a:rPr lang="en-US" dirty="0" err="1" smtClean="0"/>
              <a:t>n’ont</a:t>
            </a:r>
            <a:r>
              <a:rPr lang="en-US" dirty="0" smtClean="0"/>
              <a:t> pas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télécharger</a:t>
            </a:r>
            <a:r>
              <a:rPr lang="en-US" dirty="0" smtClean="0"/>
              <a:t> </a:t>
            </a:r>
            <a:r>
              <a:rPr lang="en-US" dirty="0" smtClean="0"/>
              <a:t>de la </a:t>
            </a:r>
            <a:r>
              <a:rPr lang="en-US" dirty="0" err="1" smtClean="0"/>
              <a:t>musique</a:t>
            </a:r>
            <a:r>
              <a:rPr lang="en-US" dirty="0" smtClean="0"/>
              <a:t>.</a:t>
            </a:r>
            <a:r>
              <a:rPr lang="en-US" dirty="0"/>
              <a:t>		</a:t>
            </a:r>
          </a:p>
          <a:p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avez</a:t>
            </a:r>
            <a:r>
              <a:rPr lang="en-US" dirty="0" smtClean="0"/>
              <a:t> </a:t>
            </a:r>
            <a:r>
              <a:rPr lang="en-US" dirty="0" err="1" smtClean="0"/>
              <a:t>connu</a:t>
            </a:r>
            <a:r>
              <a:rPr lang="en-US" dirty="0" smtClean="0"/>
              <a:t> </a:t>
            </a:r>
            <a:r>
              <a:rPr lang="en-US" dirty="0" smtClean="0"/>
              <a:t>le </a:t>
            </a:r>
            <a:r>
              <a:rPr lang="en-US" dirty="0" err="1" smtClean="0"/>
              <a:t>président</a:t>
            </a:r>
            <a:r>
              <a:rPr lang="en-US" dirty="0" smtClean="0"/>
              <a:t> de WKU?</a:t>
            </a:r>
          </a:p>
          <a:p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avez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combien</a:t>
            </a:r>
            <a:r>
              <a:rPr lang="en-US" dirty="0" smtClean="0"/>
              <a:t> </a:t>
            </a:r>
            <a:r>
              <a:rPr lang="en-US" dirty="0" err="1" smtClean="0"/>
              <a:t>d’étudiants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y a </a:t>
            </a:r>
            <a:r>
              <a:rPr lang="en-US" dirty="0" err="1" smtClean="0"/>
              <a:t>cette</a:t>
            </a:r>
            <a:r>
              <a:rPr lang="en-US" dirty="0" smtClean="0"/>
              <a:t> </a:t>
            </a:r>
            <a:r>
              <a:rPr lang="en-US" dirty="0" err="1" smtClean="0"/>
              <a:t>année</a:t>
            </a:r>
            <a:r>
              <a:rPr lang="en-US" dirty="0" smtClean="0"/>
              <a:t>?</a:t>
            </a:r>
            <a:r>
              <a:rPr lang="en-US" dirty="0"/>
              <a:t>		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230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69</Words>
  <Application>Microsoft Macintosh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Calibri</vt:lpstr>
      <vt:lpstr>Arial</vt:lpstr>
      <vt:lpstr>Office Theme</vt:lpstr>
      <vt:lpstr>Dictées</vt:lpstr>
      <vt:lpstr>Dictée 1</vt:lpstr>
      <vt:lpstr>Dictée 2</vt:lpstr>
      <vt:lpstr>Dictée 3</vt:lpstr>
      <vt:lpstr>Dictée 4</vt:lpstr>
      <vt:lpstr>Dictée 5</vt:lpstr>
      <vt:lpstr>Dictée 6</vt:lpstr>
    </vt:vector>
  </TitlesOfParts>
  <Company>WKU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Dictées</dc:title>
  <dc:creator>Nathan Love</dc:creator>
  <cp:lastModifiedBy>Nathan Love</cp:lastModifiedBy>
  <cp:revision>17</cp:revision>
  <dcterms:created xsi:type="dcterms:W3CDTF">2014-02-20T16:04:43Z</dcterms:created>
  <dcterms:modified xsi:type="dcterms:W3CDTF">2016-07-27T15:11:24Z</dcterms:modified>
</cp:coreProperties>
</file>