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9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1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5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2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3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9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41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9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0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4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5F98-4776-EF4B-80E6-70BE9422D4F1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9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5F98-4776-EF4B-80E6-70BE9422D4F1}" type="datetimeFigureOut">
              <a:rPr lang="en-US" smtClean="0"/>
              <a:t>10/20/15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64D8A-BA4C-2D4A-AA76-59E468D41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8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Dictées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F102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43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</a:t>
            </a:r>
            <a:r>
              <a:rPr lang="en-US" dirty="0" err="1" smtClean="0"/>
              <a:t>’ai</a:t>
            </a:r>
            <a:r>
              <a:rPr lang="en-US" dirty="0" smtClean="0"/>
              <a:t>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clés</a:t>
            </a:r>
            <a:r>
              <a:rPr lang="en-US" dirty="0" smtClean="0"/>
              <a:t> (clefs),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stylo</a:t>
            </a:r>
            <a:r>
              <a:rPr lang="en-US" dirty="0" smtClean="0"/>
              <a:t>, ma photo de ma </a:t>
            </a:r>
            <a:r>
              <a:rPr lang="en-US" dirty="0" err="1" smtClean="0"/>
              <a:t>famille</a:t>
            </a:r>
            <a:r>
              <a:rPr lang="en-US" dirty="0" smtClean="0"/>
              <a:t> et </a:t>
            </a:r>
            <a:r>
              <a:rPr lang="en-US" dirty="0" err="1" smtClean="0"/>
              <a:t>mon</a:t>
            </a:r>
            <a:r>
              <a:rPr lang="en-US" dirty="0" smtClean="0"/>
              <a:t> portable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mon</a:t>
            </a:r>
            <a:r>
              <a:rPr lang="en-US" dirty="0" smtClean="0"/>
              <a:t> sac </a:t>
            </a:r>
            <a:r>
              <a:rPr lang="en-US" dirty="0" err="1" smtClean="0"/>
              <a:t>à</a:t>
            </a:r>
            <a:r>
              <a:rPr lang="en-US" dirty="0" smtClean="0"/>
              <a:t> dos</a:t>
            </a:r>
            <a:r>
              <a:rPr lang="en-US" dirty="0" smtClean="0"/>
              <a:t>.</a:t>
            </a:r>
            <a:r>
              <a:rPr lang="en-US" dirty="0"/>
              <a:t>		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err="1" smtClean="0"/>
              <a:t>’as</a:t>
            </a:r>
            <a:r>
              <a:rPr lang="en-US" dirty="0" smtClean="0"/>
              <a:t> pas </a:t>
            </a:r>
            <a:r>
              <a:rPr lang="en-US" dirty="0" err="1" smtClean="0"/>
              <a:t>mon</a:t>
            </a:r>
            <a:r>
              <a:rPr lang="en-US" dirty="0" smtClean="0"/>
              <a:t> portable </a:t>
            </a:r>
            <a:r>
              <a:rPr lang="en-US" dirty="0" err="1" smtClean="0"/>
              <a:t>dans</a:t>
            </a:r>
            <a:r>
              <a:rPr lang="en-US" dirty="0" smtClean="0"/>
              <a:t> ton sac </a:t>
            </a:r>
            <a:r>
              <a:rPr lang="en-US" dirty="0" err="1" smtClean="0"/>
              <a:t>à</a:t>
            </a:r>
            <a:r>
              <a:rPr lang="en-US" dirty="0" smtClean="0"/>
              <a:t> dos?</a:t>
            </a:r>
            <a:endParaRPr lang="en-US" dirty="0"/>
          </a:p>
          <a:p>
            <a:r>
              <a:rPr lang="en-US" dirty="0" smtClean="0"/>
              <a:t>Notre </a:t>
            </a:r>
            <a:r>
              <a:rPr lang="en-US" dirty="0" err="1" smtClean="0"/>
              <a:t>livre</a:t>
            </a:r>
            <a:r>
              <a:rPr lang="en-US" dirty="0" smtClean="0"/>
              <a:t> et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examens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en </a:t>
            </a:r>
            <a:r>
              <a:rPr lang="en-US" dirty="0" err="1" smtClean="0"/>
              <a:t>fran</a:t>
            </a:r>
            <a:r>
              <a:rPr lang="en-US" dirty="0" err="1" smtClean="0"/>
              <a:t>çais</a:t>
            </a:r>
            <a:r>
              <a:rPr lang="en-US" dirty="0" smtClean="0"/>
              <a:t>.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</a:t>
            </a:r>
            <a:r>
              <a:rPr lang="en-US" dirty="0" err="1" smtClean="0"/>
              <a:t>l</a:t>
            </a:r>
            <a:r>
              <a:rPr lang="en-US" dirty="0" err="1" smtClean="0"/>
              <a:t>’heure</a:t>
            </a:r>
            <a:r>
              <a:rPr lang="en-US" dirty="0" smtClean="0"/>
              <a:t>? Ma </a:t>
            </a:r>
            <a:r>
              <a:rPr lang="en-US" dirty="0" err="1" smtClean="0"/>
              <a:t>montre</a:t>
            </a:r>
            <a:r>
              <a:rPr lang="en-US" dirty="0" smtClean="0"/>
              <a:t> ne </a:t>
            </a:r>
            <a:r>
              <a:rPr lang="en-US" dirty="0" err="1" smtClean="0"/>
              <a:t>marche</a:t>
            </a:r>
            <a:r>
              <a:rPr lang="en-US" dirty="0" smtClean="0"/>
              <a:t> plus.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48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 commence ma </a:t>
            </a:r>
            <a:r>
              <a:rPr lang="en-US" dirty="0" err="1" smtClean="0"/>
              <a:t>journ</a:t>
            </a:r>
            <a:r>
              <a:rPr lang="en-US" dirty="0" err="1" smtClean="0"/>
              <a:t>ée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6h00</a:t>
            </a:r>
            <a:r>
              <a:rPr lang="en-US" dirty="0" smtClean="0"/>
              <a:t>.</a:t>
            </a:r>
            <a:r>
              <a:rPr lang="en-US" dirty="0"/>
              <a:t>		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 voyages en Europe pour ton travail? </a:t>
            </a:r>
            <a:r>
              <a:rPr lang="en-US" dirty="0"/>
              <a:t>		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regardez</a:t>
            </a:r>
            <a:r>
              <a:rPr lang="en-US" dirty="0" smtClean="0"/>
              <a:t> les </a:t>
            </a:r>
            <a:r>
              <a:rPr lang="en-US" dirty="0" err="1" smtClean="0"/>
              <a:t>informations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la </a:t>
            </a:r>
            <a:r>
              <a:rPr lang="en-US" dirty="0" err="1" smtClean="0"/>
              <a:t>télé</a:t>
            </a:r>
            <a:r>
              <a:rPr lang="en-US" dirty="0" smtClean="0"/>
              <a:t> </a:t>
            </a:r>
            <a:r>
              <a:rPr lang="en-US" dirty="0" err="1" smtClean="0"/>
              <a:t>tous</a:t>
            </a:r>
            <a:r>
              <a:rPr lang="en-US" dirty="0" smtClean="0"/>
              <a:t> les </a:t>
            </a:r>
            <a:r>
              <a:rPr lang="en-US" dirty="0" err="1" smtClean="0"/>
              <a:t>jours</a:t>
            </a:r>
            <a:r>
              <a:rPr lang="en-US" dirty="0" smtClean="0"/>
              <a:t>! </a:t>
            </a:r>
            <a:r>
              <a:rPr lang="en-US" dirty="0" err="1" smtClean="0"/>
              <a:t>Moi</a:t>
            </a:r>
            <a:r>
              <a:rPr lang="en-US" dirty="0" smtClean="0"/>
              <a:t>, </a:t>
            </a:r>
            <a:r>
              <a:rPr lang="en-US" dirty="0" err="1" smtClean="0"/>
              <a:t>jamais</a:t>
            </a:r>
            <a:r>
              <a:rPr lang="en-US" dirty="0" smtClean="0"/>
              <a:t>!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étudiants</a:t>
            </a:r>
            <a:r>
              <a:rPr lang="en-US" dirty="0" smtClean="0"/>
              <a:t> </a:t>
            </a:r>
            <a:r>
              <a:rPr lang="en-US" dirty="0" err="1" smtClean="0"/>
              <a:t>écoutent</a:t>
            </a:r>
            <a:r>
              <a:rPr lang="en-US" dirty="0" smtClean="0"/>
              <a:t>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attentivement</a:t>
            </a:r>
            <a:r>
              <a:rPr lang="en-US" dirty="0" smtClean="0"/>
              <a:t> le </a:t>
            </a:r>
            <a:r>
              <a:rPr lang="en-US" dirty="0" err="1" smtClean="0"/>
              <a:t>professeur</a:t>
            </a:r>
            <a:r>
              <a:rPr lang="en-US" dirty="0" smtClean="0"/>
              <a:t>.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92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voulez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ne </a:t>
            </a:r>
            <a:r>
              <a:rPr lang="en-US" dirty="0" err="1" smtClean="0"/>
              <a:t>voulez</a:t>
            </a:r>
            <a:r>
              <a:rPr lang="en-US" dirty="0" smtClean="0"/>
              <a:t> pas</a:t>
            </a:r>
            <a:r>
              <a:rPr lang="en-US" smtClean="0"/>
              <a:t>? D</a:t>
            </a:r>
            <a:r>
              <a:rPr lang="en-US" smtClean="0"/>
              <a:t>écidez</a:t>
            </a:r>
            <a:r>
              <a:rPr lang="en-US" dirty="0" err="1" smtClean="0"/>
              <a:t>-vous</a:t>
            </a:r>
            <a:r>
              <a:rPr lang="en-US" dirty="0" smtClean="0"/>
              <a:t>!</a:t>
            </a:r>
            <a:r>
              <a:rPr lang="en-US" dirty="0"/>
              <a:t>	</a:t>
            </a:r>
          </a:p>
          <a:p>
            <a:r>
              <a:rPr lang="en-US" dirty="0" err="1" smtClean="0"/>
              <a:t>Demain</a:t>
            </a:r>
            <a:r>
              <a:rPr lang="en-US" dirty="0" smtClean="0"/>
              <a:t> je </a:t>
            </a:r>
            <a:r>
              <a:rPr lang="en-US" dirty="0" err="1" smtClean="0"/>
              <a:t>peux</a:t>
            </a:r>
            <a:r>
              <a:rPr lang="en-US" dirty="0" smtClean="0"/>
              <a:t> </a:t>
            </a:r>
            <a:r>
              <a:rPr lang="en-US" dirty="0" err="1" smtClean="0"/>
              <a:t>travailler</a:t>
            </a:r>
            <a:r>
              <a:rPr lang="en-US" dirty="0" smtClean="0"/>
              <a:t>; </a:t>
            </a:r>
            <a:r>
              <a:rPr lang="en-US" dirty="0" err="1" smtClean="0"/>
              <a:t>aujourd</a:t>
            </a:r>
            <a:r>
              <a:rPr lang="en-US" dirty="0" err="1" smtClean="0"/>
              <a:t>’hui</a:t>
            </a:r>
            <a:r>
              <a:rPr lang="en-US" dirty="0" smtClean="0"/>
              <a:t>, je ne </a:t>
            </a:r>
            <a:r>
              <a:rPr lang="en-US" dirty="0" err="1" smtClean="0"/>
              <a:t>peux</a:t>
            </a:r>
            <a:r>
              <a:rPr lang="en-US" dirty="0" smtClean="0"/>
              <a:t> pas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Mes</a:t>
            </a:r>
            <a:r>
              <a:rPr lang="en-US" dirty="0" smtClean="0"/>
              <a:t> parents ne </a:t>
            </a:r>
            <a:r>
              <a:rPr lang="en-US" dirty="0" err="1" smtClean="0"/>
              <a:t>savent</a:t>
            </a:r>
            <a:r>
              <a:rPr lang="en-US" dirty="0" smtClean="0"/>
              <a:t> pas </a:t>
            </a:r>
            <a:r>
              <a:rPr lang="en-US" dirty="0" err="1" smtClean="0"/>
              <a:t>t</a:t>
            </a:r>
            <a:r>
              <a:rPr lang="en-US" dirty="0" err="1" smtClean="0"/>
              <a:t>élécharger</a:t>
            </a:r>
            <a:r>
              <a:rPr lang="en-US" dirty="0" smtClean="0"/>
              <a:t> de la </a:t>
            </a:r>
            <a:r>
              <a:rPr lang="en-US" dirty="0" err="1" smtClean="0"/>
              <a:t>musique</a:t>
            </a:r>
            <a:r>
              <a:rPr lang="en-US" dirty="0" smtClean="0"/>
              <a:t>.</a:t>
            </a:r>
            <a:r>
              <a:rPr lang="en-US" dirty="0"/>
              <a:t>		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connaissez</a:t>
            </a:r>
            <a:r>
              <a:rPr lang="en-US" dirty="0" smtClean="0"/>
              <a:t> le </a:t>
            </a:r>
            <a:r>
              <a:rPr lang="en-US" dirty="0" err="1" smtClean="0"/>
              <a:t>pr</a:t>
            </a:r>
            <a:r>
              <a:rPr lang="en-US" dirty="0" err="1" smtClean="0"/>
              <a:t>ésident</a:t>
            </a:r>
            <a:r>
              <a:rPr lang="en-US" dirty="0" smtClean="0"/>
              <a:t> de WKU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savez</a:t>
            </a:r>
            <a:r>
              <a:rPr lang="en-US" dirty="0" smtClean="0"/>
              <a:t> </a:t>
            </a:r>
            <a:r>
              <a:rPr lang="en-US" dirty="0" err="1" smtClean="0"/>
              <a:t>combien</a:t>
            </a:r>
            <a:r>
              <a:rPr lang="en-US" dirty="0" smtClean="0"/>
              <a:t> </a:t>
            </a:r>
            <a:r>
              <a:rPr lang="en-US" dirty="0" err="1" smtClean="0"/>
              <a:t>d’étudiants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y a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année</a:t>
            </a:r>
            <a:r>
              <a:rPr lang="en-US" dirty="0" smtClean="0"/>
              <a:t>?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8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52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Dictées</vt:lpstr>
      <vt:lpstr>Dictée 1</vt:lpstr>
      <vt:lpstr>Dictée 2</vt:lpstr>
      <vt:lpstr>Dictée 3</vt:lpstr>
    </vt:vector>
  </TitlesOfParts>
  <Company>WKU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Dictées</dc:title>
  <dc:creator>Nathan Love</dc:creator>
  <cp:lastModifiedBy>WKU Faculty Staff</cp:lastModifiedBy>
  <cp:revision>13</cp:revision>
  <dcterms:created xsi:type="dcterms:W3CDTF">2014-02-20T16:04:43Z</dcterms:created>
  <dcterms:modified xsi:type="dcterms:W3CDTF">2015-10-20T15:46:50Z</dcterms:modified>
</cp:coreProperties>
</file>