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47"/>
  </p:normalViewPr>
  <p:slideViewPr>
    <p:cSldViewPr snapToGrid="0" snapToObjects="1">
      <p:cViewPr varScale="1">
        <p:scale>
          <a:sx n="136" d="100"/>
          <a:sy n="136" d="100"/>
        </p:scale>
        <p:origin x="150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3680-A5AA-0F41-A10E-4422894201BF}" type="datetimeFigureOut">
              <a:rPr lang="en-US" smtClean="0"/>
              <a:t>10/20/16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DFD8-3833-8B41-B3FB-3E2AEB21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208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3680-A5AA-0F41-A10E-4422894201BF}" type="datetimeFigureOut">
              <a:rPr lang="en-US" smtClean="0"/>
              <a:t>10/20/16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DFD8-3833-8B41-B3FB-3E2AEB21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770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3680-A5AA-0F41-A10E-4422894201BF}" type="datetimeFigureOut">
              <a:rPr lang="en-US" smtClean="0"/>
              <a:t>10/20/16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DFD8-3833-8B41-B3FB-3E2AEB21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264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3680-A5AA-0F41-A10E-4422894201BF}" type="datetimeFigureOut">
              <a:rPr lang="en-US" smtClean="0"/>
              <a:t>10/20/16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DFD8-3833-8B41-B3FB-3E2AEB21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012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3680-A5AA-0F41-A10E-4422894201BF}" type="datetimeFigureOut">
              <a:rPr lang="en-US" smtClean="0"/>
              <a:t>10/20/16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DFD8-3833-8B41-B3FB-3E2AEB21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462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3680-A5AA-0F41-A10E-4422894201BF}" type="datetimeFigureOut">
              <a:rPr lang="en-US" smtClean="0"/>
              <a:t>10/20/16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DFD8-3833-8B41-B3FB-3E2AEB21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440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3680-A5AA-0F41-A10E-4422894201BF}" type="datetimeFigureOut">
              <a:rPr lang="en-US" smtClean="0"/>
              <a:t>10/20/16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DFD8-3833-8B41-B3FB-3E2AEB21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150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3680-A5AA-0F41-A10E-4422894201BF}" type="datetimeFigureOut">
              <a:rPr lang="en-US" smtClean="0"/>
              <a:t>10/20/16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DFD8-3833-8B41-B3FB-3E2AEB21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947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3680-A5AA-0F41-A10E-4422894201BF}" type="datetimeFigureOut">
              <a:rPr lang="en-US" smtClean="0"/>
              <a:t>10/20/16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DFD8-3833-8B41-B3FB-3E2AEB21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509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3680-A5AA-0F41-A10E-4422894201BF}" type="datetimeFigureOut">
              <a:rPr lang="en-US" smtClean="0"/>
              <a:t>10/20/16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DFD8-3833-8B41-B3FB-3E2AEB21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570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3680-A5AA-0F41-A10E-4422894201BF}" type="datetimeFigureOut">
              <a:rPr lang="en-US" smtClean="0"/>
              <a:t>10/20/16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DFD8-3833-8B41-B3FB-3E2AEB21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19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43680-A5AA-0F41-A10E-4422894201BF}" type="datetimeFigureOut">
              <a:rPr lang="en-US" smtClean="0"/>
              <a:t>10/20/16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ADFD8-3833-8B41-B3FB-3E2AEB21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75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Dictée</a:t>
            </a:r>
            <a:r>
              <a:rPr lang="en-US" dirty="0" smtClean="0"/>
              <a:t>: </a:t>
            </a:r>
            <a:r>
              <a:rPr lang="en-US" dirty="0" err="1" smtClean="0"/>
              <a:t>l’imparfait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49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</a:t>
            </a:r>
            <a:r>
              <a:rPr lang="en-US" dirty="0" err="1" smtClean="0"/>
              <a:t>Qu’est-ce</a:t>
            </a:r>
            <a:r>
              <a:rPr lang="en-US" dirty="0" smtClean="0"/>
              <a:t> que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faites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?</a:t>
            </a:r>
            <a:endParaRPr lang="en-US" dirty="0" smtClean="0"/>
          </a:p>
          <a:p>
            <a:r>
              <a:rPr lang="en-US" dirty="0" smtClean="0"/>
              <a:t>2</a:t>
            </a:r>
            <a:r>
              <a:rPr lang="en-US" dirty="0" smtClean="0"/>
              <a:t>. Je </a:t>
            </a:r>
            <a:r>
              <a:rPr lang="en-US" dirty="0" err="1" smtClean="0">
                <a:solidFill>
                  <a:srgbClr val="FF0000"/>
                </a:solidFill>
              </a:rPr>
              <a:t>fais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une</a:t>
            </a:r>
            <a:r>
              <a:rPr lang="en-US" dirty="0" smtClean="0"/>
              <a:t> belle promenade.</a:t>
            </a:r>
          </a:p>
          <a:p>
            <a:r>
              <a:rPr lang="en-US" dirty="0" smtClean="0"/>
              <a:t>3</a:t>
            </a:r>
            <a:r>
              <a:rPr lang="en-US" dirty="0" smtClean="0"/>
              <a:t>. </a:t>
            </a:r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faites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une</a:t>
            </a:r>
            <a:r>
              <a:rPr lang="en-US" dirty="0" smtClean="0"/>
              <a:t> promenade </a:t>
            </a:r>
            <a:r>
              <a:rPr lang="en-US" dirty="0" err="1" smtClean="0"/>
              <a:t>vraiment</a:t>
            </a:r>
            <a:r>
              <a:rPr lang="en-US" dirty="0" smtClean="0"/>
              <a:t>?</a:t>
            </a:r>
            <a:endParaRPr lang="en-US" dirty="0" smtClean="0"/>
          </a:p>
          <a:p>
            <a:r>
              <a:rPr lang="en-US" dirty="0" smtClean="0"/>
              <a:t>4</a:t>
            </a:r>
            <a:r>
              <a:rPr lang="en-US" i="1" dirty="0" smtClean="0"/>
              <a:t>. </a:t>
            </a:r>
            <a:r>
              <a:rPr lang="en-US" dirty="0" err="1" smtClean="0"/>
              <a:t>Mes</a:t>
            </a:r>
            <a:r>
              <a:rPr lang="en-US" dirty="0" smtClean="0"/>
              <a:t> </a:t>
            </a:r>
            <a:r>
              <a:rPr lang="en-US" dirty="0" err="1" smtClean="0"/>
              <a:t>amis</a:t>
            </a:r>
            <a:r>
              <a:rPr lang="en-US" dirty="0" smtClean="0"/>
              <a:t> et </a:t>
            </a:r>
            <a:r>
              <a:rPr lang="en-US" dirty="0" err="1" smtClean="0"/>
              <a:t>moi</a:t>
            </a:r>
            <a:r>
              <a:rPr lang="en-US" dirty="0" smtClean="0"/>
              <a:t>, nous </a:t>
            </a:r>
            <a:r>
              <a:rPr lang="en-US" dirty="0" err="1" smtClean="0">
                <a:solidFill>
                  <a:srgbClr val="FF0000"/>
                </a:solidFill>
              </a:rPr>
              <a:t>faisons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une</a:t>
            </a:r>
            <a:r>
              <a:rPr lang="en-US" dirty="0" smtClean="0"/>
              <a:t> longue promenade.</a:t>
            </a:r>
            <a:endParaRPr lang="en-US" dirty="0" smtClean="0"/>
          </a:p>
          <a:p>
            <a:r>
              <a:rPr lang="en-US" dirty="0" smtClean="0"/>
              <a:t>5.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ne </a:t>
            </a:r>
            <a:r>
              <a:rPr lang="en-US" dirty="0" smtClean="0">
                <a:solidFill>
                  <a:srgbClr val="FF0000"/>
                </a:solidFill>
              </a:rPr>
              <a:t>fait</a:t>
            </a:r>
            <a:r>
              <a:rPr lang="en-US" dirty="0" smtClean="0"/>
              <a:t> pas beau. Il </a:t>
            </a:r>
            <a:r>
              <a:rPr lang="en-US" dirty="0" err="1" smtClean="0"/>
              <a:t>pleut</a:t>
            </a:r>
            <a:r>
              <a:rPr lang="en-US" dirty="0" smtClean="0"/>
              <a:t> ! </a:t>
            </a:r>
            <a:endParaRPr lang="en-US" dirty="0" smtClean="0"/>
          </a:p>
          <a:p>
            <a:r>
              <a:rPr lang="en-US" dirty="0" smtClean="0"/>
              <a:t>6. </a:t>
            </a:r>
            <a:r>
              <a:rPr lang="en-US" dirty="0" smtClean="0"/>
              <a:t>Toi, </a:t>
            </a:r>
            <a:r>
              <a:rPr lang="en-US" dirty="0" err="1" smtClean="0"/>
              <a:t>tu</a:t>
            </a:r>
            <a:r>
              <a:rPr lang="en-US" dirty="0" smtClean="0"/>
              <a:t> ne </a:t>
            </a:r>
            <a:r>
              <a:rPr lang="en-US" dirty="0" err="1" smtClean="0">
                <a:solidFill>
                  <a:srgbClr val="FF0000"/>
                </a:solidFill>
              </a:rPr>
              <a:t>fais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pas de promenade, </a:t>
            </a:r>
            <a:r>
              <a:rPr lang="en-US" dirty="0" err="1" smtClean="0"/>
              <a:t>alors</a:t>
            </a:r>
            <a:r>
              <a:rPr lang="en-US" dirty="0"/>
              <a:t>.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nous, </a:t>
            </a:r>
            <a:r>
              <a:rPr lang="en-US" dirty="0" err="1" smtClean="0"/>
              <a:t>si</a:t>
            </a:r>
            <a:r>
              <a:rPr lang="en-US" dirty="0"/>
              <a:t> </a:t>
            </a:r>
            <a:r>
              <a:rPr lang="en-US" dirty="0" smtClean="0"/>
              <a:t>!</a:t>
            </a:r>
            <a:r>
              <a:rPr lang="en-US" dirty="0" smtClean="0"/>
              <a:t>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264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70</Words>
  <Application>Microsoft Macintosh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Calibri</vt:lpstr>
      <vt:lpstr>Arial</vt:lpstr>
      <vt:lpstr>Office Theme</vt:lpstr>
      <vt:lpstr>Dictée: l’imparfait </vt:lpstr>
      <vt:lpstr>faire</vt:lpstr>
    </vt:vector>
  </TitlesOfParts>
  <Company>Western Kentucky University</Company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Dictée: avoir </dc:title>
  <dc:creator>WKU Faculty Staff</dc:creator>
  <cp:lastModifiedBy>Nathan Love</cp:lastModifiedBy>
  <cp:revision>7</cp:revision>
  <dcterms:created xsi:type="dcterms:W3CDTF">2014-02-17T14:48:46Z</dcterms:created>
  <dcterms:modified xsi:type="dcterms:W3CDTF">2016-10-20T14:12:10Z</dcterms:modified>
</cp:coreProperties>
</file>