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: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Avoir</a:t>
            </a:r>
            <a:r>
              <a:rPr lang="en-US" dirty="0" smtClean="0"/>
              <a:t> au </a:t>
            </a:r>
            <a:r>
              <a:rPr lang="en-US" dirty="0" err="1" smtClean="0"/>
              <a:t>présent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avez</a:t>
            </a:r>
            <a:r>
              <a:rPr lang="en-US" sz="2800" dirty="0" smtClean="0"/>
              <a:t> </a:t>
            </a:r>
            <a:r>
              <a:rPr lang="en-US" sz="2800" dirty="0" err="1" smtClean="0"/>
              <a:t>faim</a:t>
            </a:r>
            <a:r>
              <a:rPr lang="en-US" sz="2800" dirty="0" smtClean="0"/>
              <a:t>? </a:t>
            </a:r>
            <a:r>
              <a:rPr lang="en-US" sz="2800" dirty="0" err="1" smtClean="0"/>
              <a:t>Mangez</a:t>
            </a:r>
            <a:r>
              <a:rPr lang="en-US" sz="2800" dirty="0" smtClean="0"/>
              <a:t> de la pizza.</a:t>
            </a:r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b="1" dirty="0" smtClean="0"/>
              <a:t>as</a:t>
            </a:r>
            <a:r>
              <a:rPr lang="en-US" sz="2800" dirty="0" smtClean="0"/>
              <a:t> de la chance! </a:t>
            </a:r>
            <a:r>
              <a:rPr lang="en-US" sz="2800" dirty="0" err="1" smtClean="0"/>
              <a:t>Cinq</a:t>
            </a:r>
            <a:r>
              <a:rPr lang="en-US" sz="2800" dirty="0" smtClean="0"/>
              <a:t> </a:t>
            </a:r>
            <a:r>
              <a:rPr lang="en-US" sz="2800" dirty="0" err="1" smtClean="0"/>
              <a:t>semaines</a:t>
            </a:r>
            <a:r>
              <a:rPr lang="en-US" sz="2800" dirty="0" smtClean="0"/>
              <a:t> de </a:t>
            </a:r>
            <a:r>
              <a:rPr lang="en-US" sz="2800" dirty="0" err="1" smtClean="0"/>
              <a:t>vacances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3. </a:t>
            </a:r>
            <a:r>
              <a:rPr lang="en-US" sz="2800" dirty="0" err="1" smtClean="0"/>
              <a:t>J’</a:t>
            </a:r>
            <a:r>
              <a:rPr lang="en-US" sz="2800" b="1" dirty="0" err="1" smtClean="0"/>
              <a:t>ai</a:t>
            </a:r>
            <a:r>
              <a:rPr lang="en-US" sz="2800" dirty="0" smtClean="0"/>
              <a:t> </a:t>
            </a:r>
            <a:r>
              <a:rPr lang="en-US" sz="2800" dirty="0" err="1" smtClean="0"/>
              <a:t>peur</a:t>
            </a:r>
            <a:r>
              <a:rPr lang="en-US" sz="2800" dirty="0" smtClean="0"/>
              <a:t> des </a:t>
            </a:r>
            <a:r>
              <a:rPr lang="en-US" sz="2800" dirty="0" err="1" smtClean="0"/>
              <a:t>animaux</a:t>
            </a:r>
            <a:r>
              <a:rPr lang="en-US" sz="2800" dirty="0" smtClean="0"/>
              <a:t> </a:t>
            </a:r>
            <a:r>
              <a:rPr lang="en-US" sz="2800" dirty="0" err="1" smtClean="0"/>
              <a:t>sauvages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4. Georges </a:t>
            </a:r>
            <a:r>
              <a:rPr lang="en-US" sz="2800" b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mon</a:t>
            </a:r>
            <a:r>
              <a:rPr lang="en-US" sz="2800" dirty="0" smtClean="0"/>
              <a:t> </a:t>
            </a:r>
            <a:r>
              <a:rPr lang="en-US" sz="2800" dirty="0" err="1" smtClean="0"/>
              <a:t>stylo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5. Les </a:t>
            </a:r>
            <a:r>
              <a:rPr lang="en-US" sz="2800" dirty="0" err="1" smtClean="0"/>
              <a:t>enfants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ont</a:t>
            </a:r>
            <a:r>
              <a:rPr lang="en-US" sz="2800" dirty="0" smtClean="0"/>
              <a:t> </a:t>
            </a:r>
            <a:r>
              <a:rPr lang="en-US" sz="2800" dirty="0" err="1" smtClean="0"/>
              <a:t>besoin</a:t>
            </a:r>
            <a:r>
              <a:rPr lang="en-US" sz="2800" dirty="0" smtClean="0"/>
              <a:t> de </a:t>
            </a:r>
            <a:r>
              <a:rPr lang="en-US" sz="2800" dirty="0" err="1" smtClean="0"/>
              <a:t>bons</a:t>
            </a:r>
            <a:r>
              <a:rPr lang="en-US" sz="2800" dirty="0" smtClean="0"/>
              <a:t> parents.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626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Dictée: avoir </vt:lpstr>
      <vt:lpstr>Avoir au présent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Dictée: avoir </dc:title>
  <dc:creator>WKU Faculty Staff</dc:creator>
  <cp:lastModifiedBy>WKU Faculty Staff</cp:lastModifiedBy>
  <cp:revision>5</cp:revision>
  <dcterms:created xsi:type="dcterms:W3CDTF">2014-02-17T14:48:46Z</dcterms:created>
  <dcterms:modified xsi:type="dcterms:W3CDTF">2016-02-03T14:09:01Z</dcterms:modified>
</cp:coreProperties>
</file>