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3AAE8-96A9-4BF0-B964-434D90706D37}" type="datetimeFigureOut">
              <a:rPr lang="en-US" smtClean="0"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32DB0-716D-40CB-B093-A85489C86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3AAE8-96A9-4BF0-B964-434D90706D37}" type="datetimeFigureOut">
              <a:rPr lang="en-US" smtClean="0"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32DB0-716D-40CB-B093-A85489C86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3AAE8-96A9-4BF0-B964-434D90706D37}" type="datetimeFigureOut">
              <a:rPr lang="en-US" smtClean="0"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32DB0-716D-40CB-B093-A85489C86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3AAE8-96A9-4BF0-B964-434D90706D37}" type="datetimeFigureOut">
              <a:rPr lang="en-US" smtClean="0"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32DB0-716D-40CB-B093-A85489C86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3AAE8-96A9-4BF0-B964-434D90706D37}" type="datetimeFigureOut">
              <a:rPr lang="en-US" smtClean="0"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32DB0-716D-40CB-B093-A85489C86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3AAE8-96A9-4BF0-B964-434D90706D37}" type="datetimeFigureOut">
              <a:rPr lang="en-US" smtClean="0"/>
              <a:t>4/13/2011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32DB0-716D-40CB-B093-A85489C86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3AAE8-96A9-4BF0-B964-434D90706D37}" type="datetimeFigureOut">
              <a:rPr lang="en-US" smtClean="0"/>
              <a:t>4/13/2011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32DB0-716D-40CB-B093-A85489C86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3AAE8-96A9-4BF0-B964-434D90706D37}" type="datetimeFigureOut">
              <a:rPr lang="en-US" smtClean="0"/>
              <a:t>4/13/2011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32DB0-716D-40CB-B093-A85489C86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3AAE8-96A9-4BF0-B964-434D90706D37}" type="datetimeFigureOut">
              <a:rPr lang="en-US" smtClean="0"/>
              <a:t>4/13/2011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32DB0-716D-40CB-B093-A85489C86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3AAE8-96A9-4BF0-B964-434D90706D37}" type="datetimeFigureOut">
              <a:rPr lang="en-US" smtClean="0"/>
              <a:t>4/13/2011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32DB0-716D-40CB-B093-A85489C86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3AAE8-96A9-4BF0-B964-434D90706D37}" type="datetimeFigureOut">
              <a:rPr lang="en-US" smtClean="0"/>
              <a:t>4/13/2011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32DB0-716D-40CB-B093-A85489C86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3AAE8-96A9-4BF0-B964-434D90706D37}" type="datetimeFigureOut">
              <a:rPr lang="en-US" smtClean="0"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32DB0-716D-40CB-B093-A85489C869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Rond</a:t>
            </a:r>
            <a:r>
              <a:rPr lang="en-US" dirty="0" smtClean="0"/>
              <a:t>-point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Vocabulaire</a:t>
            </a:r>
            <a:endParaRPr lang="en-US" dirty="0" smtClean="0"/>
          </a:p>
          <a:p>
            <a:r>
              <a:rPr lang="en-US" dirty="0" err="1" smtClean="0"/>
              <a:t>Unité</a:t>
            </a:r>
            <a:r>
              <a:rPr lang="en-US" dirty="0" smtClean="0"/>
              <a:t> 9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"/>
            <a:ext cx="1736803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228600"/>
            <a:ext cx="253365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2286000"/>
            <a:ext cx="2619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2286000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19400" y="2286000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71800" y="4343400"/>
            <a:ext cx="243840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04800" y="4267200"/>
            <a:ext cx="246697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648200" y="228600"/>
            <a:ext cx="13716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172200" y="228600"/>
            <a:ext cx="2619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562600" y="4419600"/>
            <a:ext cx="2590800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Rond-point</vt:lpstr>
      <vt:lpstr>Slide 2</vt:lpstr>
    </vt:vector>
  </TitlesOfParts>
  <Company>Western Kentucky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Rond-point</dc:title>
  <dc:creator>Network and Computing Support</dc:creator>
  <cp:lastModifiedBy>Network and Computing Support</cp:lastModifiedBy>
  <cp:revision>2</cp:revision>
  <dcterms:created xsi:type="dcterms:W3CDTF">2011-04-13T13:13:38Z</dcterms:created>
  <dcterms:modified xsi:type="dcterms:W3CDTF">2011-04-13T13:25:31Z</dcterms:modified>
</cp:coreProperties>
</file>