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19E1-4CE3-461D-A121-174B82BD9D0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198FE-5B51-4351-8E3F-105BF008BA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br>
              <a:rPr lang="fr-FR" dirty="0" smtClean="0"/>
            </a:br>
            <a:r>
              <a:rPr lang="fr-FR" dirty="0" smtClean="0"/>
              <a:t>Entraînement oral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F321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J’ai donné mon livre à René?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Oui, vous le lui avez donné.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n’ai pas donné mon livre à René?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Non, vous ne le lui avez pas donné.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J’ai rendu le 2</a:t>
            </a:r>
            <a:r>
              <a:rPr lang="fr-FR" baseline="30000" dirty="0" smtClean="0"/>
              <a:t>e</a:t>
            </a:r>
            <a:r>
              <a:rPr lang="fr-FR" dirty="0" smtClean="0"/>
              <a:t> examen aux étudiants?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Oui, vous le leur avez rendu.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n’ai pas rendu le 2</a:t>
            </a:r>
            <a:r>
              <a:rPr lang="fr-FR" baseline="30000" dirty="0" smtClean="0"/>
              <a:t>e</a:t>
            </a:r>
            <a:r>
              <a:rPr lang="fr-FR" dirty="0" smtClean="0"/>
              <a:t> examen aux étudiants?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Non, vous ne le leur avez pas rendu.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vous ai rendu le 2</a:t>
            </a:r>
            <a:r>
              <a:rPr lang="fr-FR" baseline="30000" dirty="0" smtClean="0"/>
              <a:t>e</a:t>
            </a:r>
            <a:r>
              <a:rPr lang="fr-FR" dirty="0" smtClean="0"/>
              <a:t> examen?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Oui, vous nous l’avez rendu.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J’ai mis le livre sur la table?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ne vous ai pas rendu le 2</a:t>
            </a:r>
            <a:r>
              <a:rPr lang="fr-FR" baseline="30000" dirty="0" smtClean="0"/>
              <a:t>e</a:t>
            </a:r>
            <a:r>
              <a:rPr lang="fr-FR" dirty="0" smtClean="0"/>
              <a:t> examen?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Non, vous ne nous l’avez pas rendu.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Toi, tu as donné de l’argent à Sarah?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Oui, je lui en ai donné.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 vous, vous n’avez pas donné de l’argent à Sarah?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Non, je ne lui en ai pas donné.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nous reste cinq semaines de cours?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Oui, il nous en reste cinq.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ne nous reste plus cinq semaines de cours?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Non, il ne nous en reste plus cinq.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Oui, Vous l’y avez mis.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n’ai pas mis le livre sur la table?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Non, vous ne l’y avez pas mis.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J’ai mis la feuille de papier sur la table?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Oui, vous l’y avez mis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n’ai pas mis la feuille de papier sur la table?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Non, vous ne l’y avez pas mis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281</Words>
  <Application>Microsoft Office PowerPoint</Application>
  <PresentationFormat>On-screen Show (4:3)</PresentationFormat>
  <Paragraphs>58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Pronoms Entraînement oral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  <vt:lpstr>pronoms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Entraînement oral</dc:title>
  <dc:creator>Nathan</dc:creator>
  <cp:lastModifiedBy>Nathan</cp:lastModifiedBy>
  <cp:revision>4</cp:revision>
  <dcterms:created xsi:type="dcterms:W3CDTF">2013-04-11T13:53:30Z</dcterms:created>
  <dcterms:modified xsi:type="dcterms:W3CDTF">2013-04-11T14:11:51Z</dcterms:modified>
</cp:coreProperties>
</file>