
<file path=[Content_Types].xml><?xml version="1.0" encoding="utf-8"?>
<Types xmlns="http://schemas.openxmlformats.org/package/2006/content-types">
  <Default Extension="xml" ContentType="application/xml"/>
  <Default Extension="WAV" ContentType="audio/unknown"/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20" autoAdjust="0"/>
  </p:normalViewPr>
  <p:slideViewPr>
    <p:cSldViewPr>
      <p:cViewPr varScale="1">
        <p:scale>
          <a:sx n="128" d="100"/>
          <a:sy n="128" d="100"/>
        </p:scale>
        <p:origin x="-9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5D802BD-71EF-9443-A9A4-66BEADA3F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1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1A745784-AF5C-BA45-A747-A1824001C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68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990FA-3A15-984E-B756-8A8F744F70C8}" type="slidenum">
              <a:rPr lang="en-US"/>
              <a:pPr/>
              <a:t>1</a:t>
            </a:fld>
            <a:endParaRPr lang="en-US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sound file</a:t>
            </a:r>
          </a:p>
          <a:p>
            <a:r>
              <a:rPr lang="en-US"/>
              <a:t>Right-click the sound icon</a:t>
            </a:r>
          </a:p>
          <a:p>
            <a:r>
              <a:rPr lang="en-US"/>
              <a:t>Choose Custom Animation from the menu</a:t>
            </a:r>
          </a:p>
          <a:p>
            <a:r>
              <a:rPr lang="en-US"/>
              <a:t>Click down arrow next to sound icon</a:t>
            </a:r>
          </a:p>
          <a:p>
            <a:r>
              <a:rPr lang="en-US"/>
              <a:t>Choose Effect Options from menu</a:t>
            </a:r>
          </a:p>
          <a:p>
            <a:r>
              <a:rPr lang="en-US"/>
              <a:t>Click After option button</a:t>
            </a:r>
          </a:p>
          <a:p>
            <a:r>
              <a:rPr lang="en-US"/>
              <a:t>Set the number of slides the sound is to play for</a:t>
            </a:r>
          </a:p>
          <a:p>
            <a:r>
              <a:rPr lang="en-US"/>
              <a:t>Click OK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7/4/06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chanson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F98D22-DD23-814E-AC53-5C3E875D24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44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AE525B-16D9-004A-BFCA-5BADD1066A02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chanson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40DB8-B285-D14D-A76F-10FC282AC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0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0E7E4-7AFE-BB4D-835E-1C88C8976739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chanson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51088-68F5-E648-815D-97288C42E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7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50BF36-B311-5343-A3C4-E800AC37F2A5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chanson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21B80E-2B2B-A84D-88EC-045EE0F8E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5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65AA95A-A20A-E546-BE48-28CC38377849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chanson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7721669-7EC4-2D42-A1E8-8BE7A2760B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3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53CA0-2DCD-7846-824B-2D4503816A60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chanson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0F4B1-E4B7-D745-BDFD-FCCD8781F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1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23EBB-81E1-1F4C-9B23-5954E430E596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chanson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16924-B612-5B4D-BBF1-CD7C43119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2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AA897-F7C7-B447-AFCE-ED40ADFC6D27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chanson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8881A-844D-4646-9F5C-292E8FD09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2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8BA5E3-C38D-004F-A6E5-5B0CEE02B246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chanson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5E230-1A78-A94D-8702-3787FD56A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0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7FA05-F925-8A48-AE56-9062CCC04B93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chanson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03071-2E3C-A54F-8C5C-C246E1D23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CB251-B40E-514E-9208-6D306E5D7E73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chanson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E3A93-384D-D34A-923C-5304A1A858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0C467-F6FB-614E-95E0-5551ED2F9099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chanson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538DE-1BD8-3F44-94DB-94B0ED4EE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5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54AD5-E46A-D54E-A30D-7298444383C9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chanson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A9E7A-5A6C-A141-AC09-F0A12C4EA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C3088423-2DF2-F64E-A9DF-7472B0C2437B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/>
              <a:t>chanson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FFE43DE-A708-3740-B527-5007B9D76D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042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hyperlink" Target="http://images.google.com/imgres?imgurl=simounart.free.fr/images/peinture/marquise.jpg&amp;imgrefurl=http://simounart.free.fr/images/peinture/html/image12.html&amp;h=640&amp;w=480&amp;prev=/images?q=marquise+peinture&amp;svnum=10&amp;hl=en&amp;lr=&amp;ie=UTF-8&amp;oe=UTF-8&amp;sa=G" TargetMode="Externa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amymiles.com/images/cammie.jpg" TargetMode="Externa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thedonkeysanctuary.org.uk/ds/pageimages/stable.gif" TargetMode="Externa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muenzel.com/georg/images/flames.jpg" TargetMode="Externa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images.google.com/imgres?imgurl=sussexents.tripod.com/sitebuildercontent/sitebuilderpictures/chateau.jpg&amp;imgrefurl=http://www.theentertainers.co.uk/&amp;h=400&amp;w=524&amp;prev=/images?q=chateau&amp;svnum=10&amp;hl=en&amp;lr=&amp;ie=UTF-8&amp;oe=UTF-8&amp;sa=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kevart.com/marquis.jpg" TargetMode="Externa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muenzel.com/georg/images/flames.jpg" TargetMode="Externa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atalogue.com/cfournier/images/1cfa06hd.jpg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7/4/06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chanson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81DBCD0-85B0-B74E-963B-0C181CBA8AFE}" type="slidenum">
              <a:rPr lang="en-US"/>
              <a:pPr/>
              <a:t>1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Madame la Marquise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chanson française présentée par Nathan L. Love</a:t>
            </a:r>
          </a:p>
        </p:txBody>
      </p:sp>
      <p:sp>
        <p:nvSpPr>
          <p:cNvPr id="5128" name="Rectangle 1032"/>
          <p:cNvSpPr>
            <a:spLocks noChangeArrowheads="1"/>
          </p:cNvSpPr>
          <p:nvPr/>
        </p:nvSpPr>
        <p:spPr bwMode="auto">
          <a:xfrm>
            <a:off x="900113" y="5589588"/>
            <a:ext cx="741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kumimoji="1" lang="en-US" sz="1400" b="1" i="1"/>
              <a:t>" Tout va très bien madame la marquise "</a:t>
            </a:r>
            <a:r>
              <a:rPr kumimoji="1" lang="en-US" sz="1400"/>
              <a:t> est réalisé en 1936 pour partie en Bretagne</a:t>
            </a:r>
            <a:r>
              <a:rPr kumimoji="1" lang="en-US"/>
              <a:t>. </a:t>
            </a:r>
          </a:p>
        </p:txBody>
      </p:sp>
      <p:pic>
        <p:nvPicPr>
          <p:cNvPr id="5130" name="Picture 1034" descr="marqui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241550"/>
            <a:ext cx="1247775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AFCEA00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345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advTm="2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1758-B1A1-C143-9DB2-48526CC9BBC2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chanson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7DBC-B1A7-1B46-90F2-B492A69B70A6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Première Strophe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7967662" cy="3952875"/>
          </a:xfrm>
        </p:spPr>
        <p:txBody>
          <a:bodyPr/>
          <a:lstStyle/>
          <a:p>
            <a:r>
              <a:rPr lang="fr-FR" sz="2200">
                <a:latin typeface="Pegasus" charset="0"/>
              </a:rPr>
              <a:t>Âllo ? </a:t>
            </a:r>
          </a:p>
          <a:p>
            <a:r>
              <a:rPr lang="fr-FR" sz="2200">
                <a:latin typeface="Pegasus" charset="0"/>
              </a:rPr>
              <a:t>Âllo, âllo, James.  Quelles nouvelles? Absente depuis 15 jours. Au bout du fil, je vous appelle. Que trouverai-je à mon retour? </a:t>
            </a:r>
          </a:p>
          <a:p>
            <a:r>
              <a:rPr lang="fr-FR" sz="2200">
                <a:latin typeface="Pegasus" charset="0"/>
              </a:rPr>
              <a:t>Tout va très bien, Madame la Marquise ! Tout va très bien, tout va très bien ! Pourtant il faut, il faut que l’on vous dise : on déplore un tout petit rien. Un incident, une bêtise : la mort de votre jument grise. Mais à part ça, Madame la Marquise, tout va très bien, tout va très bien ! </a:t>
            </a:r>
            <a:endParaRPr lang="en-US" sz="2200">
              <a:latin typeface="Pegasus" charset="0"/>
            </a:endParaRPr>
          </a:p>
        </p:txBody>
      </p:sp>
      <p:pic>
        <p:nvPicPr>
          <p:cNvPr id="20492" name="Picture 12" descr="cammie">
            <a:hlinkClick r:id="rId2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9450" y="441325"/>
            <a:ext cx="2125663" cy="14493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372225" y="1844675"/>
            <a:ext cx="10493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merican Typewriter" charset="0"/>
                <a:cs typeface="American Typewriter" charset="0"/>
              </a:rPr>
              <a:t>La </a:t>
            </a:r>
            <a:r>
              <a:rPr lang="en-US" sz="900" dirty="0" err="1">
                <a:latin typeface="American Typewriter" charset="0"/>
                <a:cs typeface="American Typewriter" charset="0"/>
              </a:rPr>
              <a:t>jument</a:t>
            </a:r>
            <a:r>
              <a:rPr lang="en-US" sz="900" dirty="0">
                <a:latin typeface="American Typewriter" charset="0"/>
                <a:cs typeface="American Typewriter" charset="0"/>
              </a:rPr>
              <a:t> </a:t>
            </a:r>
            <a:r>
              <a:rPr lang="en-US" sz="900" dirty="0" err="1">
                <a:latin typeface="American Typewriter" charset="0"/>
                <a:cs typeface="American Typewriter" charset="0"/>
              </a:rPr>
              <a:t>grise</a:t>
            </a:r>
            <a:endParaRPr lang="en-US" sz="900" dirty="0">
              <a:latin typeface="American Typewriter" charset="0"/>
              <a:cs typeface="American Typewriter" charset="0"/>
            </a:endParaRPr>
          </a:p>
        </p:txBody>
      </p:sp>
    </p:spTree>
  </p:cSld>
  <p:clrMapOvr>
    <a:masterClrMapping/>
  </p:clrMapOvr>
  <p:transition xmlns:p14="http://schemas.microsoft.com/office/powerpoint/2010/main" advTm="5100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741C-FCA5-DF42-89EE-9B07EAFC1ED6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1495-E637-4F45-BE65-5E4EA65DEA01}" type="slidenum">
              <a:rPr lang="en-US"/>
              <a:pPr/>
              <a:t>3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Deuxième Strophe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916113"/>
            <a:ext cx="7931150" cy="356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600">
                <a:latin typeface="Pegasus" charset="0"/>
              </a:rPr>
              <a:t>Âllo, âllo, Martin ? Quelle nouvelle! Ma jument grise morte aujourd’hui ? Expliquez-moi, cocher fidèle, comment cela s’est-il produit ? </a:t>
            </a:r>
          </a:p>
          <a:p>
            <a:pPr>
              <a:lnSpc>
                <a:spcPct val="90000"/>
              </a:lnSpc>
            </a:pPr>
            <a:r>
              <a:rPr lang="fr-FR" sz="2600">
                <a:latin typeface="Pegasus" charset="0"/>
              </a:rPr>
              <a:t>Cela n’est rien, Madame la Marquise, cela n’est rien, tout va très bien !  Pourtant il faut, il faut que l’on vous dise : on déplore un tout petit rien. Elle a péri dans l’incendie qui détruisit vos écuries.  Mais à part ça, Madame la Marquise, tout va très bien, tout va très bien !</a:t>
            </a:r>
            <a:r>
              <a:rPr lang="en-US" sz="2600">
                <a:latin typeface="Pegasus" charset="0"/>
              </a:rPr>
              <a:t> </a:t>
            </a:r>
          </a:p>
        </p:txBody>
      </p:sp>
      <p:pic>
        <p:nvPicPr>
          <p:cNvPr id="64517" name="Picture 5" descr="stable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04813"/>
            <a:ext cx="1449387" cy="1270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48488" y="1628775"/>
            <a:ext cx="7715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err="1">
                <a:latin typeface="American Typewriter" charset="0"/>
                <a:cs typeface="American Typewriter" charset="0"/>
              </a:rPr>
              <a:t>Une</a:t>
            </a:r>
            <a:r>
              <a:rPr lang="en-US" sz="900" dirty="0">
                <a:latin typeface="American Typewriter" charset="0"/>
                <a:cs typeface="American Typewriter" charset="0"/>
              </a:rPr>
              <a:t> </a:t>
            </a:r>
            <a:r>
              <a:rPr lang="en-US" sz="900" dirty="0" err="1">
                <a:latin typeface="American Typewriter" charset="0"/>
                <a:cs typeface="American Typewriter" charset="0"/>
              </a:rPr>
              <a:t>écurie</a:t>
            </a:r>
            <a:endParaRPr lang="en-US" sz="900" dirty="0">
              <a:latin typeface="American Typewriter" charset="0"/>
              <a:cs typeface="American Typewriter" charset="0"/>
            </a:endParaRPr>
          </a:p>
        </p:txBody>
      </p:sp>
    </p:spTree>
  </p:cSld>
  <p:clrMapOvr>
    <a:masterClrMapping/>
  </p:clrMapOvr>
  <p:transition xmlns:p14="http://schemas.microsoft.com/office/powerpoint/2010/main" advTm="4500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53E6-36FF-5043-BA9D-466B8CFF75AA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D65-E261-C74F-BEFA-18F8A4A9FA3D}" type="slidenum">
              <a:rPr lang="en-US"/>
              <a:pPr/>
              <a:t>4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Troisième Strophe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97088"/>
            <a:ext cx="8328025" cy="4033837"/>
          </a:xfrm>
        </p:spPr>
        <p:txBody>
          <a:bodyPr/>
          <a:lstStyle/>
          <a:p>
            <a:r>
              <a:rPr lang="fr-FR" sz="2600" dirty="0" err="1">
                <a:latin typeface="Pegasus" charset="0"/>
              </a:rPr>
              <a:t>Âllo</a:t>
            </a:r>
            <a:r>
              <a:rPr lang="fr-FR" sz="2600" dirty="0">
                <a:latin typeface="Pegasus" charset="0"/>
              </a:rPr>
              <a:t>, </a:t>
            </a:r>
            <a:r>
              <a:rPr lang="fr-FR" sz="2600" dirty="0" err="1">
                <a:latin typeface="Pegasus" charset="0"/>
              </a:rPr>
              <a:t>âllo</a:t>
            </a:r>
            <a:r>
              <a:rPr lang="fr-FR" sz="2600" dirty="0">
                <a:latin typeface="Pegasus" charset="0"/>
              </a:rPr>
              <a:t>, Pascal.  Quelle nouvelle! Mes écuries ont donc brûlé ! Expliquez-moi, mon chef modèle, comment cela s’est-il passé.  </a:t>
            </a:r>
          </a:p>
          <a:p>
            <a:r>
              <a:rPr lang="fr-FR" sz="2600" dirty="0">
                <a:latin typeface="Pegasus" charset="0"/>
              </a:rPr>
              <a:t>Cela n’est rien, Madame la Marquise, cela n’est rien, tout va très bien ! Pourtant il faut, il faut que l’on vous dise : on déplore un tout petit rien. Si l’écurie brûla, Madame, c’est que le château était en </a:t>
            </a:r>
            <a:r>
              <a:rPr lang="fr-FR" sz="3200" dirty="0" smtClean="0">
                <a:solidFill>
                  <a:srgbClr val="FF0000"/>
                </a:solidFill>
                <a:latin typeface="Abadi MT Condensed Extra Bold" charset="0"/>
                <a:ea typeface="ＭＳ Ｐゴシック" charset="0"/>
                <a:cs typeface="Abadi MT Condensed Extra Bold" charset="0"/>
              </a:rPr>
              <a:t>flammes</a:t>
            </a:r>
            <a:r>
              <a:rPr lang="fr-FR" sz="2600" dirty="0" smtClean="0">
                <a:latin typeface="Pegasus" charset="0"/>
              </a:rPr>
              <a:t>. </a:t>
            </a:r>
            <a:r>
              <a:rPr lang="fr-FR" sz="2600" dirty="0">
                <a:latin typeface="Pegasus" charset="0"/>
              </a:rPr>
              <a:t>Mais à part ça, Madame la Marquise, tout va très bien, tout va très bien !</a:t>
            </a:r>
            <a:endParaRPr lang="en-US" sz="2600" dirty="0">
              <a:latin typeface="Pegasus" charset="0"/>
            </a:endParaRPr>
          </a:p>
        </p:txBody>
      </p:sp>
      <p:pic>
        <p:nvPicPr>
          <p:cNvPr id="65543" name="Picture 7" descr="chateau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3550" y="620713"/>
            <a:ext cx="1763713" cy="134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5" descr="flam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616450"/>
            <a:ext cx="6127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119813" y="1916113"/>
            <a:ext cx="7874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merican Typewriter" charset="0"/>
                <a:cs typeface="American Typewriter" charset="0"/>
              </a:rPr>
              <a:t>Le château</a:t>
            </a:r>
          </a:p>
        </p:txBody>
      </p:sp>
    </p:spTree>
  </p:cSld>
  <p:clrMapOvr>
    <a:masterClrMapping/>
  </p:clrMapOvr>
  <p:transition xmlns:p14="http://schemas.microsoft.com/office/powerpoint/2010/main" advTm="4500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85B8-5682-3E4A-96B7-68A87D28CB33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7E3-13A3-8540-9662-E5B1A520CE93}" type="slidenum">
              <a:rPr lang="en-US"/>
              <a:pPr/>
              <a:t>5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Quatrième Strophe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528888"/>
            <a:ext cx="7859712" cy="3167062"/>
          </a:xfrm>
        </p:spPr>
        <p:txBody>
          <a:bodyPr/>
          <a:lstStyle/>
          <a:p>
            <a:r>
              <a:rPr lang="fr-FR" sz="2600">
                <a:latin typeface="Pegasus" charset="0"/>
              </a:rPr>
              <a:t>Âllo, âllo, Lucas.  Quelle nouvelle ! Notre château est donc détruit ? Expliquez-moi, car je chancelle, comment cela s’est-il produit?  </a:t>
            </a:r>
          </a:p>
          <a:p>
            <a:r>
              <a:rPr lang="fr-FR" sz="2600">
                <a:latin typeface="Pegasus" charset="0"/>
              </a:rPr>
              <a:t>Eh bien, voilà, Madame la Marquise, apprenant qu’il était ruiné, à peine fut-il revenu de sa surprise, que Monsieur le Marquis s’est suicidé. </a:t>
            </a:r>
            <a:endParaRPr lang="en-US" sz="2600">
              <a:latin typeface="Pegasus" charset="0"/>
            </a:endParaRPr>
          </a:p>
        </p:txBody>
      </p:sp>
      <p:pic>
        <p:nvPicPr>
          <p:cNvPr id="66565" name="Picture 5" descr="marquis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10448" b="3816"/>
          <a:stretch>
            <a:fillRect/>
          </a:stretch>
        </p:blipFill>
        <p:spPr>
          <a:xfrm>
            <a:off x="6810375" y="296863"/>
            <a:ext cx="1290638" cy="20161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04025" y="2276475"/>
            <a:ext cx="13255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merican Typewriter" charset="0"/>
                <a:cs typeface="American Typewriter" charset="0"/>
              </a:rPr>
              <a:t>Monsieur le Marquis</a:t>
            </a:r>
          </a:p>
        </p:txBody>
      </p:sp>
    </p:spTree>
  </p:cSld>
  <p:clrMapOvr>
    <a:masterClrMapping/>
  </p:clrMapOvr>
  <p:transition xmlns:p14="http://schemas.microsoft.com/office/powerpoint/2010/main" advTm="2600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F8FC-D74B-9446-BDC8-D0C2123E94C2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2EF1-28A1-E64F-AD18-EBBAF8B1BB5A}" type="slidenum">
              <a:rPr lang="en-US"/>
              <a:pPr/>
              <a:t>6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Cinquième Strophe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92375"/>
            <a:ext cx="8255000" cy="3638550"/>
          </a:xfrm>
        </p:spPr>
        <p:txBody>
          <a:bodyPr/>
          <a:lstStyle/>
          <a:p>
            <a:r>
              <a:rPr lang="fr-FR" sz="2600">
                <a:latin typeface="Pegasus" charset="0"/>
              </a:rPr>
              <a:t>Et c’est en ramassant la pelle qu’il renversa toutes les chandelles, mettant le feu à tout le château qui se consuma de bas en haut, le vent, soufflant sur l’incendie, le propagea sur l’écurie, et c’est ainsi qu’en un moment on vit périr votre jument. </a:t>
            </a:r>
          </a:p>
          <a:p>
            <a:r>
              <a:rPr lang="fr-FR" sz="2600" b="1">
                <a:latin typeface="Pegasus" charset="0"/>
              </a:rPr>
              <a:t>Mais à part ça, Madame la Marquise, tout va très bien, tout va très bien !</a:t>
            </a:r>
            <a:r>
              <a:rPr lang="fr-FR" sz="2600">
                <a:latin typeface="Pegasus" charset="0"/>
              </a:rPr>
              <a:t> </a:t>
            </a:r>
            <a:endParaRPr lang="en-US" sz="2600">
              <a:latin typeface="Pegasus" charset="0"/>
            </a:endParaRPr>
          </a:p>
        </p:txBody>
      </p:sp>
      <p:pic>
        <p:nvPicPr>
          <p:cNvPr id="67589" name="Picture 5" descr="flames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0" y="296863"/>
            <a:ext cx="1716088" cy="2162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75463" y="2420938"/>
            <a:ext cx="1943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merican Typewriter" charset="0"/>
                <a:cs typeface="American Typewriter" charset="0"/>
              </a:rPr>
              <a:t>Un </a:t>
            </a:r>
            <a:r>
              <a:rPr lang="en-US" sz="900" dirty="0" err="1">
                <a:latin typeface="American Typewriter" charset="0"/>
                <a:cs typeface="American Typewriter" charset="0"/>
              </a:rPr>
              <a:t>incendie</a:t>
            </a:r>
            <a:r>
              <a:rPr lang="en-US" sz="900" dirty="0">
                <a:latin typeface="American Typewriter" charset="0"/>
                <a:cs typeface="American Typewriter" charset="0"/>
              </a:rPr>
              <a:t>, des </a:t>
            </a:r>
            <a:r>
              <a:rPr lang="en-US" sz="900" dirty="0" err="1">
                <a:latin typeface="American Typewriter" charset="0"/>
                <a:cs typeface="American Typewriter" charset="0"/>
              </a:rPr>
              <a:t>flammes</a:t>
            </a:r>
            <a:r>
              <a:rPr lang="en-US" sz="900" dirty="0">
                <a:latin typeface="American Typewriter" charset="0"/>
                <a:cs typeface="American Typewriter" charset="0"/>
              </a:rPr>
              <a:t>, le </a:t>
            </a:r>
            <a:r>
              <a:rPr lang="en-US" sz="900" dirty="0" err="1">
                <a:latin typeface="American Typewriter" charset="0"/>
                <a:cs typeface="American Typewriter" charset="0"/>
              </a:rPr>
              <a:t>feu</a:t>
            </a:r>
            <a:endParaRPr lang="en-US" sz="900" dirty="0">
              <a:latin typeface="American Typewriter" charset="0"/>
              <a:cs typeface="American Typewriter" charset="0"/>
            </a:endParaRPr>
          </a:p>
        </p:txBody>
      </p:sp>
    </p:spTree>
  </p:cSld>
  <p:clrMapOvr>
    <a:masterClrMapping/>
  </p:clrMapOvr>
  <p:transition xmlns:p14="http://schemas.microsoft.com/office/powerpoint/2010/main" advTm="3000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1FD8-06E3-5141-A8D2-953FDA4DD56E}" type="datetime1">
              <a:rPr lang="en-US"/>
              <a:pPr/>
              <a:t>11/9/15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chanson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4FB3-ACC0-4D41-A88B-24EFFF0CAE27}" type="slidenum">
              <a:rPr lang="en-US"/>
              <a:pPr/>
              <a:t>7</a:t>
            </a:fld>
            <a:endParaRPr lang="en-US"/>
          </a:p>
        </p:txBody>
      </p:sp>
      <p:sp>
        <p:nvSpPr>
          <p:cNvPr id="6964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6" name="Picture 4" descr="marquis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333375"/>
            <a:ext cx="4068762" cy="5364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68313" y="5734050"/>
            <a:ext cx="8316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kumimoji="1" lang="en-US" sz="1600" b="1" i="1"/>
              <a:t>" Tout va très bien madame la marquise "</a:t>
            </a:r>
            <a:r>
              <a:rPr kumimoji="1" lang="en-US" sz="1600"/>
              <a:t> est réalisé en 1936 pour partie en Bretagne.</a:t>
            </a:r>
            <a:r>
              <a:rPr kumimoji="1" lang="en-US"/>
              <a:t> </a:t>
            </a:r>
          </a:p>
        </p:txBody>
      </p:sp>
      <p:pic>
        <p:nvPicPr>
          <p:cNvPr id="69646" name="Picture 14" descr="1cfa06hd">
            <a:hlinkClick r:id="rId3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457450"/>
            <a:ext cx="2316162" cy="17986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156</TotalTime>
  <Words>248</Words>
  <Application>Microsoft Macintosh PowerPoint</Application>
  <PresentationFormat>On-screen Show (4:3)</PresentationFormat>
  <Paragraphs>55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Times New Roman</vt:lpstr>
      <vt:lpstr>Arial</vt:lpstr>
      <vt:lpstr>Garamond</vt:lpstr>
      <vt:lpstr>Wingdings</vt:lpstr>
      <vt:lpstr>Pegasus</vt:lpstr>
      <vt:lpstr>ROARINGFIRE</vt:lpstr>
      <vt:lpstr>Edge</vt:lpstr>
      <vt:lpstr>Madame la Marquise</vt:lpstr>
      <vt:lpstr>Première Strophe</vt:lpstr>
      <vt:lpstr>Deuxième Strophe</vt:lpstr>
      <vt:lpstr>Troisième Strophe</vt:lpstr>
      <vt:lpstr>Quatrième Strophe</vt:lpstr>
      <vt:lpstr>Cinquième Strophe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WKU Faculty Staff</cp:lastModifiedBy>
  <cp:revision>21</cp:revision>
  <cp:lastPrinted>1601-01-01T00:00:00Z</cp:lastPrinted>
  <dcterms:created xsi:type="dcterms:W3CDTF">1601-01-01T00:00:00Z</dcterms:created>
  <dcterms:modified xsi:type="dcterms:W3CDTF">2015-11-09T17:53:18Z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