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4" r:id="rId8"/>
    <p:sldId id="265" r:id="rId9"/>
    <p:sldId id="258" r:id="rId10"/>
    <p:sldId id="257"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EA0F9-043F-4847-8D22-CB2B5CA935EF}"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EA0F9-043F-4847-8D22-CB2B5CA935EF}"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EA0F9-043F-4847-8D22-CB2B5CA935EF}"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EA0F9-043F-4847-8D22-CB2B5CA935EF}"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EA0F9-043F-4847-8D22-CB2B5CA935EF}"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EA0F9-043F-4847-8D22-CB2B5CA935EF}"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EA0F9-043F-4847-8D22-CB2B5CA935EF}" type="datetimeFigureOut">
              <a:rPr lang="en-US" smtClean="0"/>
              <a:pPr/>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EA0F9-043F-4847-8D22-CB2B5CA935EF}" type="datetimeFigureOut">
              <a:rPr lang="en-US" smtClean="0"/>
              <a:pPr/>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EA0F9-043F-4847-8D22-CB2B5CA935EF}" type="datetimeFigureOut">
              <a:rPr lang="en-US" smtClean="0"/>
              <a:pPr/>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EA0F9-043F-4847-8D22-CB2B5CA935EF}"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EA0F9-043F-4847-8D22-CB2B5CA935EF}"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A3528F-15CF-4FF3-954A-F7F9715DE4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EA0F9-043F-4847-8D22-CB2B5CA935EF}" type="datetimeFigureOut">
              <a:rPr lang="en-US" smtClean="0"/>
              <a:pPr/>
              <a:t>4/25/2013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A3528F-15CF-4FF3-954A-F7F9715DE4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data:image/jpeg;base64,/9j/4AAQSkZJRgABAQAAAQABAAD/2wCEAAkGBhMRERUTEhIWFRUWGB0XFhcVFiMcHRgfHx0YGR0cGhwfICYhIBojGSIXIDMsJScpLS0sGx4xNTAqNSgrLCkBCQoKBQUFDQUFDSkYEhgpKSkpKSkpKSkpKSkpKSkpKSkpKSkpKSkpKSkpKSkpKSkpKSkpKSkpKSkpKSkpKSkpKf/AABEIAIQBKAMBIgACEQEDEQH/xAAcAAEAAgMBAQEAAAAAAAAAAAAABgcDBAUCAQj/xAA+EAACAQMDAgMHAgQDBwUBAAABAgMABBEFEiEGMRNBUQcUIjJhcYEjkRVCUqEkYrEzU3KCwdHxJTRDkvAW/8QAFAEBAAAAAAAAAAAAAAAAAAAAAP/EABQRAQAAAAAAAAAAAAAAAAAAAAD/2gAMAwEAAhEDEQA/ALvaQDGSBk4GT3Pp969VAfahGGuNJDdvfkP5AyP7ip9QKUrlWHVNrPO1vDMskiDcwU5AGcd+2aDq0qNdTdGNeyBvf7y3UDGy2lCA9+Sducn7+VQCDojfq0lg99fPEkCzbmuWLEsSMH+XHHpQXJWC+vUhjeWQ4RFLMfQDk1wenOi7PSxLJECpcDxZJJCcgZ7knA71xutuq7e70e/e1lEgRDGxXsCQDwfMYIORQTTTNRS4hSaPOyRQy7hg4PIyDyK+22oxyNIiOrNEQsgByUJGQG9DjBrk2fUNpbxQxSXESMIk+FnAPyjuPKoz0bqkUN1rFxNIscYuUBYnCjamB++R+9BYtK5+idQW95H4ttKsqZwSp7H0Poa5vVPSTXjRvHe3Nq0YOPAfCtnHzr/NjHrQSBJA2cEHBwcHOCO4+9eqpz2cWGpQw3DWbW7qtzIkkMwKlpEIQtuGcbgBxzU20b2hRvKLa7iezuj2jlOVf6xSDhhnjyP0oJbSuNF1lZtc+6LcxmcZHhhucjuPuPSuzQRy79odhFOIHuUDEE7s5QY4wXHAb6V1tP1qC4z4M0cmO+xgcfgVUPW93a6dq3iLbRSqIG3QgAL4jHIZuDj9iea3OhZrGK6e9ub2zWd12pBAQqwg9888k/CO3GD3zwFv1o63rMVpA887bY4xliBn9gO5rNdahFFGZZJFWMDJdmAXHrmq+9pmuQ3ujloH3xS3EURYZHaVQ3f7UFjQyh1Vh2YAjP15r3XMl6mtEk8FrmISZxsLjOe2PvWGLrKza590W5jM4yPDDc5HcfcelB07y8SFGklcIijLMxwAPUmvccoZQykFSMgjsQec/bFQr203BTRrkjz2L/8AZ1X/AK1I7hfCsWA/ktzj/lSg3NP1KK4QSQyLIhyAyHIODg8j61s1C/ZJCsOjWxJAXYXJPAGSWJP967mh9X2d6zrbXCSsnzBTnj1+ooOxSlKBSlKBSlKBSlKBSlKBSlKCvvbINsFnP2EF9DKT9Bu/64rZufavA7mOxgnv3Hc26/pr6bpDwM/mpjeWMcyFJUV1PdWGR+xr3BbqihUUKo7BRgD8CgqTrzrK98KGK9tfcYLh8StHL40hRcFohtVQHcHA5PZuODWrp8L6Xd2l/cRLbW9zuhaJRgWqkDwg58yQMknGCG+lXTWCSKOZMMEkQ+RAZTg/twaDPUARSvUrH+uzGP8AlY/96m99qMUCb5pFjX1cgD7c+dR3S+vtMuCJlnjV8FR4o2OBk8YbBAPegiXtJ1svqMdo8LzIkXiQ26ji5mYkJvP+7TBJ8hnJqPXti+lR39ncyBjdWySxsBtUupfeAO38w/YVesUquAysGU9ipyD9iK8zWiOVZkViudpZQSuRg4J7ZFBQVhptpeWsVlYwia+k2tcXLKdtuMgtlvPj4QB9efXrXvT0rtq9lAu5opbW5iU8lwq/EMeZ+H8mrnt7VIxhEVB6KoA/tWGwu4Zt7wsj4YxuyYPxKcFSfUHIoKl6S6rjRrma3Im1G/ZR7pGhVICgZfjzyACzFicfQZ72w937vb+JcyD9NN0smMDgfEceQraWJQSQACe5xyfua9kUFO9H+0a0trnUFXfLHPcePb+BGztIXUeINoHBDBe+M5PpXV1bT7zXdkctp7laq4ffMQZ3GOQqD/ZkjI5Jxx37VY0VhGrb1jRWxjcFAOPTOM4rPQUTdWa2l6LbUJEtoY7xr+KbYS0/xbljV+2BxnzyB9DVq9KaxPd+JcOnh27YFsjLh2UZzI/oG4wPIDJ74HekiVvmAPnyM17oKc9o2tWsWs2zlFn8NGFzEgBckj9MFTgFjuGM+X4rYXpO41hlMtpHp1opztVB40o+pwpXj1AxzweDVo3GlQyMrvEjMrBlYqCQR2IPfIrOkqtnBBwcHBzg+h+tBTvVN+0+pvZLbmRreNI7KFs+GGZRvuJOMbI1wATnkECuBrsbafZ3ulyNuZJoLiFzxvQlQ2Bk4xtz3829K/QlYJbKN23NGrNgrkqCcHuMnyNBSem6JZ35tbXToQxidZL27KkYxyUBPdmYn6DaO/OPF1ZraXottQkS2hjvGv4pthLT/FuWNX7ADjPnkD6Grh0bWLeV5obfANu4SQKm1QxGcDjB+uK6UkSt8wB8+RmgpXr21lvLK61NjNHF8AtoXdsMoODK8ZOBuzkAAEYye+Kk177J7I2xmRrhZRCTv8d2J+Hdg7ifhz5Dg1Yk0CupV1DKe4YZB+4NegoxjHHpQVH0d7ObW+0qKd1ZpnjYpulYoj8gEJnaOfpXL6X1+K0uRJfHwbm0h91jtY4j4k24j4s9mJIwMffzFXbBbrGoVFVVHZVAAH2Ar6YlJDEDI7HHI/NBzunHuWgV7sKsrksUQcRg8qmfMqMAnzOe1dSlKBSlKBSlKBSlKBSlKBSlKBVOdZLfBtn8TeS/dlENpZfpogJ5Mh5YgLzlsDj61Y/V13exRLJZRJMyNmSJ+C6YOQh8mzjyPnVUdTdQ6Xd72EN1a6kfiRUjYSGQdshe+cd+Gx6GgnPW17O4ttMjl2TXCMZ5/KOOMDxGxkcsxx3HGe1c3o7r/TrXwNOgaSRQRELgKBE0jHt82eWPkMcjmo111bzA2FzqQkSKSARXjReXOWRsdt+Rx54bHIFSSTW7fVZrSz05Q1vbypcTyKu1YxGd0cYGPmdh+wbv5BO+orKCW3kFwqNGqlvjHCkA/Fz2IqgOntaR7FLIpbRSMGaW7usfCGbICjGcgHHcduBX6H1O4ijhd5yoiVSZC/yhfPP0qiehtcWOGS3t9OF/OZSY3KgoseFCl3IOCSHIzgH1zQWp7P5rCK3S0s7qObYCxKsCWJOWbHkCx8u1Syq20ToaazS6v5ShvGhfw0hQKkPw5IXHckgfTgd+9RDpa8SKaOaxcvJ7jLLfPuLbpDgqX/z7smgviq29nOuwWtjc3FxIkSPeztljgZLfKB+D29KjvRXVNwbjTpJHlNsym0EkjkrLKQWLHJ5JYBR35yM1rxafP7vP4MYkfTdUlmMRGd8ZBIIA798474z58UF0aVq0V1Es0EiyRt2ZTkf+a931/HBG0krrGijLMxwB9zVTdH6ygt3ttPlE93fSvNKVQrFaB8BifQIAABnJOOw7aSJcyTQaBcjekc/iSSE5MlunxoCDztJ4JyccDnk0Fu6x1Db2kfiTyqintk8t/wAI7n8Vt2t4kiI6MCrqGX6g4Of7iqN0tJdbmm+DE8jESySIdtlCvyQIPOV2zu7EAGuZql/NJBYrExjuoDJp0qbiCHdkEYJx8rASDI/pPpQXxpnU1tcySRQTJI8WPECnO3OR37dwai8U0g6jdd7bDZrhcnAO45wO3pWDqjUU6f02KK1RA7sIlduF3bSWkkP2B4+3kKhei6jLaXsWoySy3Fszi2e6lBAcsuS8a+UIcADy747igujWdIS6iMUjSKpIJ8ORkJx5blIOKqn2c9DrcWr3Ed5c2sgmkBMMmFODgGRSCG9Tn96trVLV5YXSOUwuykLIqhih9QDwTVD9O+zy5vo7gR3C7La6eAwSltkjR7TvIDFcnOOVzx3oJ30f1FeHUGsmuor+KNN0s6R7Ch/lDEMVLH6ehqx6rTS/aEum7bbULD3EdkeEboW8uMAHP0G7A5OKhMeopczxzpI0mpPqWIiDkrbqTgY8othPbvznsaCeezfVoIILyaeVI/Fv7hiXbHO4DAz6ACpVf9a2MESzSXUQjYkK24HcRjIGO+Mj96pPRbrT4ru/a9i94kFxKltbBC5ZjLKW4HYn4B+/fiutc9JXemWlneeEkrwiZp4yMqnihMZH9KhcE+v0zgLqsr1Jo1kicOjjKspyCPUVht9bgklMSTRtIoyUVgSPwKrHpG8Q2cWlaZcGc4Zrm62ELCjks20f7xiWCjPGCT2wY9onWkWlQq1tLY3ik4ACGCfH1zuP+tBdV/1JawSCOa4jjdhkK7gHH5rU1S/UXdmou2j8TxCsSKrLPhVJy2CQFBB4Izmq/wBdvP8A1hnSwa6kkskPgELwWzjxC3CgdiawWvTkljcaBZzPvcG8LEdl3Rj4VPoM4/HlQWVpnWdlczNBBcxySqMlVbP3x64+ldhpAM5IGBk5PYep+lUNoUken3VvHqci2x01XMQVCTc+JkE7vNQBxjk7j25rL1TbXl3f25cG2OooYlQDDJCjZIk9X2Hfjgc4+pC49G6ltrzf7tMkuw7W2nse/wCa0ZfaDp6+Lm7i/RwJPi7E5wPqeD29Kr72r6C1q2n+5fpZD2ihTjLSGPaCRz8Xx5NdfrDos2djaGxhWT3KYTum3mXCkMSB3OcH1x27UFgaVq0V1Es0EiyRt2ZTkf8Amtuqg6K15UhaDTpVuLy8ma4kIQiK134DEj+lAAAM5Y+g7W8o455+tB9pSlApSlApSlApXL6g0M3cYjFxPb4bcWt3Cs3BG0kqePPjB471V3tB6cgtLV3jv7qe43KiRyXpbkkA7hngAZJz2xQXG6AjBAIPcHzrzDAqDCKFHoowP2FVZ1s0kVtYBLqY2Mf6d5JZyfHn4Nrbhk7Qd2fofUivvR8cn8TA0+8uLixVf8Q1w7OgJBwkbN3bO08duc54oLUdAQQQCDwQexrBaabFEWaONEL4LlVA3Y4Gcegri9apcGJTDeR2cQz48zruYDjGzJCg/N3+mKiXQd5cRe/3PvE89lGn+He5YkysoLMyjAwmfh44PFBZYuULFA67xyVyMgeuO9YUtYIFYhI4lPLkAKD/AMXb+9Vnaez4vp6X6MRqZ/xfj+bORkxkDH6ZX4cVuT3a63PYROP8MYDdzRf1vkKit/lB3H9s0FimJJFXhXXhl4BHHII8uO4NaGua7bWEZmnZYwx8h8TtgnAA5ZsA/tUY6atP4ZqLWCn/AAtwjT2yn/4mUjxEH+Ulgwro+1K3VtKuyVBKRMykjJUjzHoaDq6Fr9rdLutpI23ckLgN/wAy98/eun4S7t20bsYzjnHfGfTNV/c9B6c9hFcSILeRIFf3iI7HU7Ad2RjJz+9dj2X6rcXOmQS3XMjBviP8yhiFY/dcHPnQSusHuEe4t4abmILHaMkr8pJ8yPL0rlaxdhby0Q3TxGTxMQqgIn2hSdzEEqFyDwRnNb/8ag8bwPGj8X/d7hu4+lBszQK4wyhh3wwz/rXpkBGCBisF/qcUC75pEjX1dgP9a8z6rEkBuC4MSpvLjkbcZyMd6DbrFBaom7YiruYs20Y3Me5Pqe1RjXevkgawEaB/fZFUbiVKoSg3YxnOWTg471LKDxNArqVdQynuGGQfuDWnp+gW8BLQwRxk9yqAH9636UGEWiB94Rd57ttG79+9ZqUoPEcSqMKAB6AYrEunRBt4iQN/UEGf3xmtilBCUs2XqBpCrbZLQANg7cq3Iz2zzUye3VirFQWXO0kZK574PlmslKDw8SkgkAkdiR2+1HiUkEgEryCR28uPTivdKDxJEGxuAODkZGcEdiPrXulKDwkSrnAAzycDGfvXulKBSlKBSlKBSlKBVYS9K2dzrnhR20YS3iMtztXiSSU/AH9cAMfyasyWUIpZiAqjJJ7ADuTWGwmikUSwlGWQBt6Yw/ocjvxQQr2oW3u2lGO2TwoTIgnMK8pET+owAH/7NR61vba2vrQ6NciVLqQJcWqtuUJjmbn5Cozn14/Nv1zdMS18SUW6xCRDtl8NQCpI3YbA9MGgg3UnVDQtJb6zZeJas5aK4hUsgUElfEH8rAbeQck5wOM1yOioEuLi5i01pjp00DBzMGCJKcgeHu5Pnnz7Z4xVxViFyhYoHXeOSuRkD1x3oKu032hNBYiwaGU6lGngLAEPxHlVcNjHh45z24rLPYtocljOwL28duba5dFJKHhlcgfy53D8fUVZ0kqrjcwGTgZOMn0Hqa90EE0G9/iepC9jVha20TRQyMuBM8hBdkB52qFUZ7HNdP2mxu2lXYQj/ZndkZyv8wGD8xXIB8jUorDeWiyxtG4yjqVYeoIwaCu+nPZst1Fbz391LdoEVo4GG2JOBjKAncQOMnvzx6ffafLELnT4Lptlg3imVeyMyBDGrY9OSB5/irA03T0giSGMEJGoVcnJwOOTXu6s45V2yIrrnOHUMM+uDQUj0o8hl0FW3BDLemHd8wj2KEGe2MZxjjtWGw1qLRzKYLmzumjlZSs8ZiuAwJVviOc855Hfk+dXmsUbEEBCYyQpAB2HsQPTjFfG06ItvMSFv6igz++M0FU9aXEVw2n30s8VrJLCxSC8iLx/ylssMbT8S9xzweMV4/8A7KXU9P1C0jgjJhhwrWpLo4JxtVQOCQCQBnPPAxVuXFqkgw6K49GUEf3rV1C4W1geRIWYRqW8OFRuOO+0cDNBUOrabczNaahcRm3RLu1ggt2+ZYhIuXfIBDM23jHHOc8VdtVh1t1nbX9pbpZyCWWW6g2IAdw2urksvcAAd6s+gUpSgUpSgUpSgUpSgUpSgUpSgUpSgUpSgUpSgUpSgj3tCnKaZeMPKFz/AGr70oUttMty7BEjgUlmOABtB5rj+1HplZrSa4Ms4aKIlUWUiNsc/FH8pqPj2V211payxIz3LwBo2klZgrEA/ACdq/gelBYeg9U2t8GNrOkuw4bae2c4yPrzUR6K1COK81iaV1jT3lEJYhQCqY7nzNRnpXq2KGaa4kGb540tUsIoirZTOC2fNuCTwFAP42dCnNvLqkV9am8fxLedooI925pNwJVCcbUIUZz5E0Fq6rfiGCWbvsRn++ASKrO09nxfT0v0YjUz/i/H82cjJjIGP0yvw4qy9VsfHt5Iu3iRsvPlkEf2qtdN9oTQWIsGhlOpRp4CwBD8R5VXDYx4eOc9uKDPcaw+pX+jOBiFo3uio5ywXZz6bSwx92qz6rbTdDay1HSrcfF4dlMjH6gxbj+5FTTqaS6W3ZrJUaZSCFk7MARuXuMErnH1oK+6/a5RpPF1N1lbPulnZAq78/D4jDLnPGcYH1rp63rV1BDp9g84jublD49yxH6aoFLkZwN5JAHkOTUX6k6n0q7z7/a3FnfY2jCNvLD5dpGNw3dtwH/Wpt0poZvtOt/4tbpLMuSBMuWAzhSc8hiu3OfzQcP2c3UTapdJaTSy26QqGeWZpPEfcRvG4njuM8Zwak3tA1ySJIbW3bFzeSeDEf6BjMknrhF9PMiuZ0cFXWtURVChUtgoAwAMSE4A8skVyPbfp8u61ulLiKISRzNH80auY8sPLlA45wM4B4NB46Z6003RkFikr3G1yZ7iNAI0ZjjLfFwABjjd8pyTXrrrV7g6k0A/iIiEK+GtgACzMSWZ2YYC4AGRyPzXi+1uz1G1j0nSV3JLtErKhVYIgQWdsjlyBgD17/WU6j7UrK1uJbe5Z4GiwQZE4kUjO6PGcjy+4PpQRnoKyhh1EC4GordtGxh9+mWQFcjfsZPP5eD+KlXtP1KeDTpGttwkJRQyAkqGYBmAHPAzXJ6cmk1XUE1DwmitbeNkti4w0xcjdJjyXAGPUEfiT9VdVx6fGksySNGzhGeNdwjGCdz+i8Y4zyQKCmrjQYWDXUlrrIiPMkj+AjEeZZAobB8+atDWUup4rSDTW8KCRMyXXcxxgLtVVJBLsM8+W361xeoev11FGsdKBuJZl2vLgiOFTwWY+v8A2PngHndedXy6ckenQB4USJVe6Kk8YwfDHAJAyT8XmBx3oNjo+za31l7a2vLm6hSIm5NxL4gV84UDgDPf69xz5WPrFy0dvK6As6xsygDOSASOPPmq66E660i3WOzsVmZ3ZQcREsxOBucjjA/YCrE1rU/doJJvDeTw1LbIxlmx5KPWgpOxW6vIVLfx2Vgv6jRSxwxknk7Awyw+9TjQLvbow/g0bu5YqBOwDI7P+o0vl8JJbjv5V9vPbNZtGBZ77q5kH6UCKclv8x8gD3+gNci61O40HToohEZbm4aSWWXB8OJ2IY5wCC2SABxnaxzxgho6to09lf2KQ6jdXN7LKpnV3/SEeRvPhjhVIzgEngHHIFXLVLdE9eaVZ7pJJZ572bmWRo9zs3mqBc4Xyx6AegAuS2n3orgEblDYYYIyM4I8jQZaUpQKUpQKUpQKUpQKUpQKUpQKUpQY59u078bcfFu7Y8854xXm0eMoPCKlBwNmNo+gxxUD9surxiy91Eyq8zxq6hhuEe4Fzj+nFY+l4bKLUgdMuLcW80REsEcnd1+RkX/h3ZoLD8Jc7sDd2zjn96LEoJYKAT3OOTjtk1zLrqq1juEtmmXxpDhUHJzgnnHbgHvXWoFK17vUI4tviyKm5gq7mA3MewGe5rmdaay1nYXFwvzRxsVz644/vQdaO5RmKqyll+YAglfuPKvTTKCFLAFs4BPJx3wPPFVfe9BjTrOK/s+Ly3XxZiT/AO5DANKkn37j0xXShuWu9ct5MDwYrMyxc8/qlck+h4A/FBYNKVTnWS3wbZ/E3kv3ZRDaWX6aICeTIeWIC85bA4+tBbUemxLK0yxqJXAVnA+JgM4BPoMmtgioF1Xq8hmg09rr3dTCZbq5DBWwuBtjJ+VmO457gdq0PZFdrJc6gbdpWtAYRD4sjOSf1dzDcTjdwftt+wCyILZEGERVB77QB/pSe1R8b0Vsdtyg4+2a4vUnSvvbK5vLq3VFwVt5vDU+e5iBnP5qs+o+n4Ir2yhh1CZ/EcvPJLdl1jRChx3ABb4gPt2oLrr4Rng9qrvqjqJLi7a2a892tIIRNPJG+1pt2dqI45CgAk7eTkc179jFy0lvcuPEEJuW8BZXLsqbE4LEnz7jOM7u9BPoLdEGEVVHooAH9qyVy+oupIbGLxJm7nCIoy8jeSovcsTgfmob0tqV1Nqsj3w8HZah0hEmViWRh854Bf4eSR5cYoLGrykgOcEHBwcHsfQ/Woj1v1MRFDb2cim4vJPBidWBCADMknB/kXHbzIqL9M9aaboyCxSV7ja5M9xGgEaMxxlvi4AAxxu+U5JoLTjtUUllRQT3IUAn7nzrLSoN1/4qtvm1MWNoF7RL+tIR3AY9h27A/wB6Cc15EoztyMgZIzzj1x6VXPTOuXOn6JLd37OzjMkSTNlwCFVEZjySXyeefixXH0nVrfRJpZbuaS7v7pVeaOFBmMD4ju3PjucckcKoAAFBcFK1NK1NLmGOeI5SRQ6n6GtugUpSgUpSgUpSgUpSgUpSgUpSggHtnsU/hsk4iQyxtGwYgZwHXIzjOCuR+a6PXd4NP06e5tYY1lChVZEA27iF3Egdlzu/FSLV9JiuoXgmXdHINrDOMj7jkfitqOMKAoHAGAPoOKChJNFkFsup2sRWCzZJEL8SXZ3K80zk9lJGBnORuP3kfUntDuUuZZNPkFzCbdHZdhK2xO7DMV8yPI+h9KtllBBBGQeCD51htLGOIbYo0Qd8IoUf2oIJoogjtLWQ+NqzTXAYTBd/hyHIL4Y4ijTBGB2+9SfrTRDeWFxbr80kZC59fL+9deGBUG1FCj0UYH7CslBVV17QDe2IsLeKT+ISqIJI2Qr4HADySEjAUDn65xXd0ex8DWTGvKpYRpn6K2AfyanFMUHD6uu72KJZLKJJmRsyRPwXTByEPk2ceR86qjqbqHS7vewhurXUj8SKkbCQyDtkL3zjvw2PQ1edKCM6b08l5bWsupW0clykYyXQEq3BP98H71yfZg4M2qgDBF84x2+EKqr+ODU8rWttNijeR441VpSDIyjBcgYBY+fFBluLdZEZHUMrAqynsQeCDVYdB9L2d3dXtwtrELVZBBbps+E7M+JIB2O5sAH6GrTrxDCqAKqhQOwUYA/AoObcdKWckiSvaxNJGAqMUGVA7AfQVGPYvLu03PmZ5iw9CXJ5/BFTytay06KEMIo1jDMXYKMZY9yceZoIh1V7MRf3QuWvJoyFCosYHweuxj2z51GNM9mVm2qzWtwZbhYoI5kMr/EWZnU7ioGRwOMVb9YhbIHMm0byApbHJAyQM+mc0FSe1vpgWqWclrGYraHxUk8AYMYkMZZh5cqHGTxnAPBrPfa3Z6jax6TpK7ll2iVlQqsEQILO2Ry5AwB69/rbBFY4LZEGERVB77QB/pQfLsP4bCIgPtOzcOAccZ+maqjW+rbWRVh6gsXgljyqyoCyNnuY3X4hnAOBnHHPlVu0oKMg028uNIu44xNLaxSxyWZmXEjorMXAXHKgbGXA75xgcDodOddafb2Bisw099cA7k25kmmfOS7cgrkk5zjGauOsSWqKxYIoY92CgE/c0HP6U0c2llb25OTFGqE/UDn+9dWlKBSlKBSlKBSlKBSlKBSlKBSlKBSlKBSlKBSlKBSlKBSlKBSlKBSlKBSlKBSlKBSlKBSlKBSlKBSlKBSlKBSlKBSlKBSlKBSlKBSl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292" name="Picture 4" descr="http://www.quartiermanger.fr/restaurant/contact/43763/antillais-reunionnais-exotique-la-table-de-babette-78300-poissy.fr"/>
          <p:cNvPicPr>
            <a:picLocks noChangeAspect="1" noChangeArrowheads="1"/>
          </p:cNvPicPr>
          <p:nvPr/>
        </p:nvPicPr>
        <p:blipFill>
          <a:blip r:embed="rId2" cstate="print"/>
          <a:srcRect/>
          <a:stretch>
            <a:fillRect/>
          </a:stretch>
        </p:blipFill>
        <p:spPr bwMode="auto">
          <a:xfrm>
            <a:off x="3124200" y="3429000"/>
            <a:ext cx="3524250" cy="1571626"/>
          </a:xfrm>
          <a:prstGeom prst="rect">
            <a:avLst/>
          </a:prstGeom>
          <a:noFill/>
        </p:spPr>
      </p:pic>
      <p:pic>
        <p:nvPicPr>
          <p:cNvPr id="12294" name="Picture 6" descr="http://t0.gstatic.com/images?q=tbn:ANd9GcR9PlOgn3ljotOAG7_Y6o_LGrNro9qHNtOjpzWtRQhzM2gxZomOxw"/>
          <p:cNvPicPr>
            <a:picLocks noChangeAspect="1" noChangeArrowheads="1"/>
          </p:cNvPicPr>
          <p:nvPr/>
        </p:nvPicPr>
        <p:blipFill>
          <a:blip r:embed="rId3" cstate="print"/>
          <a:srcRect/>
          <a:stretch>
            <a:fillRect/>
          </a:stretch>
        </p:blipFill>
        <p:spPr bwMode="auto">
          <a:xfrm>
            <a:off x="4495800" y="762000"/>
            <a:ext cx="2723211" cy="1805608"/>
          </a:xfrm>
          <a:prstGeom prst="rect">
            <a:avLst/>
          </a:prstGeom>
          <a:noFill/>
        </p:spPr>
      </p:pic>
      <p:pic>
        <p:nvPicPr>
          <p:cNvPr id="12296" name="Picture 8" descr="http://t3.gstatic.com/images?q=tbn:ANd9GcREOh2AzdbNkrmp4j1a_T_1BgTzODUDWeEpYGQDKC9beBwT5Fz_"/>
          <p:cNvPicPr>
            <a:picLocks noChangeAspect="1" noChangeArrowheads="1"/>
          </p:cNvPicPr>
          <p:nvPr/>
        </p:nvPicPr>
        <p:blipFill>
          <a:blip r:embed="rId4" cstate="print"/>
          <a:srcRect/>
          <a:stretch>
            <a:fillRect/>
          </a:stretch>
        </p:blipFill>
        <p:spPr bwMode="auto">
          <a:xfrm>
            <a:off x="2057400" y="381000"/>
            <a:ext cx="1743075" cy="26193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Un duo de chocolat</a:t>
            </a:r>
            <a:endParaRPr lang="en-US" dirty="0"/>
          </a:p>
        </p:txBody>
      </p:sp>
      <p:pic>
        <p:nvPicPr>
          <p:cNvPr id="1026" name="Picture 2" descr="http://www.odelices.com/images/recettes/duo-chocolat-cafe.jpg"/>
          <p:cNvPicPr>
            <a:picLocks noGrp="1" noChangeAspect="1" noChangeArrowheads="1"/>
          </p:cNvPicPr>
          <p:nvPr>
            <p:ph idx="1"/>
          </p:nvPr>
        </p:nvPicPr>
        <p:blipFill>
          <a:blip r:embed="rId2" cstate="print"/>
          <a:srcRect/>
          <a:stretch>
            <a:fillRect/>
          </a:stretch>
        </p:blipFill>
        <p:spPr bwMode="auto">
          <a:xfrm>
            <a:off x="2822776" y="1600200"/>
            <a:ext cx="3498447" cy="452596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sz="3600" dirty="0" smtClean="0"/>
              <a:t>[gâteau] moelleux de fruit de la passion</a:t>
            </a:r>
            <a:endParaRPr lang="en-US" sz="3600" dirty="0"/>
          </a:p>
        </p:txBody>
      </p:sp>
      <p:pic>
        <p:nvPicPr>
          <p:cNvPr id="23554" name="Picture 2" descr="http://scrat.hellocoton.fr/img/classic/moelleux-chocolat-fruit-de-la-passion-sans-beurre-avec-de-la-courgette-4548468.png"/>
          <p:cNvPicPr>
            <a:picLocks noChangeAspect="1" noChangeArrowheads="1"/>
          </p:cNvPicPr>
          <p:nvPr/>
        </p:nvPicPr>
        <p:blipFill>
          <a:blip r:embed="rId2" cstate="print"/>
          <a:srcRect/>
          <a:stretch>
            <a:fillRect/>
          </a:stretch>
        </p:blipFill>
        <p:spPr bwMode="auto">
          <a:xfrm>
            <a:off x="609600" y="1447800"/>
            <a:ext cx="2848522" cy="2133600"/>
          </a:xfrm>
          <a:prstGeom prst="rect">
            <a:avLst/>
          </a:prstGeom>
          <a:noFill/>
        </p:spPr>
      </p:pic>
      <p:pic>
        <p:nvPicPr>
          <p:cNvPr id="23556" name="Picture 4" descr="http://c10c3f03660e2c941aa2-7e8a84f99afb25b9cdecb6946f4664b7.r27.cf2.rackcdn.com/publishingimages/desserts/615x460/11121.jpg"/>
          <p:cNvPicPr>
            <a:picLocks noChangeAspect="1" noChangeArrowheads="1"/>
          </p:cNvPicPr>
          <p:nvPr/>
        </p:nvPicPr>
        <p:blipFill>
          <a:blip r:embed="rId3" cstate="print"/>
          <a:srcRect/>
          <a:stretch>
            <a:fillRect/>
          </a:stretch>
        </p:blipFill>
        <p:spPr bwMode="auto">
          <a:xfrm>
            <a:off x="3810000" y="1752600"/>
            <a:ext cx="4410075" cy="3298593"/>
          </a:xfrm>
          <a:prstGeom prst="rect">
            <a:avLst/>
          </a:prstGeom>
          <a:noFill/>
        </p:spPr>
      </p:pic>
      <p:sp>
        <p:nvSpPr>
          <p:cNvPr id="7" name="Title 1"/>
          <p:cNvSpPr txBox="1">
            <a:spLocks/>
          </p:cNvSpPr>
          <p:nvPr/>
        </p:nvSpPr>
        <p:spPr>
          <a:xfrm>
            <a:off x="457200" y="5105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600" b="0" i="0" u="none" strike="noStrike" kern="1200" cap="none" spc="0" normalizeH="0" baseline="0" noProof="0" dirty="0" smtClean="0">
                <a:ln>
                  <a:noFill/>
                </a:ln>
                <a:solidFill>
                  <a:schemeClr val="tx1"/>
                </a:solidFill>
                <a:effectLst/>
                <a:uLnTx/>
                <a:uFillTx/>
                <a:latin typeface="+mj-lt"/>
                <a:ea typeface="+mj-ea"/>
                <a:cs typeface="+mj-cs"/>
              </a:rPr>
              <a:t>moelleux au chocolat cœur de fruits rouges</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u.jimdo.com/www30/o/se0e6000863be59df/img/i8a7d37244a407429/1334326137/std/image.jpg"/>
          <p:cNvPicPr>
            <a:picLocks noChangeAspect="1" noChangeArrowheads="1"/>
          </p:cNvPicPr>
          <p:nvPr/>
        </p:nvPicPr>
        <p:blipFill>
          <a:blip r:embed="rId2" cstate="print"/>
          <a:srcRect/>
          <a:stretch>
            <a:fillRect/>
          </a:stretch>
        </p:blipFill>
        <p:spPr bwMode="auto">
          <a:xfrm>
            <a:off x="3352800" y="1905000"/>
            <a:ext cx="2819400" cy="3759200"/>
          </a:xfrm>
          <a:prstGeom prst="rect">
            <a:avLst/>
          </a:prstGeom>
          <a:noFill/>
        </p:spPr>
      </p:pic>
      <p:sp>
        <p:nvSpPr>
          <p:cNvPr id="3" name="Title 1"/>
          <p:cNvSpPr txBox="1">
            <a:spLocks/>
          </p:cNvSpPr>
          <p:nvPr/>
        </p:nvSpPr>
        <p:spPr>
          <a:xfrm>
            <a:off x="457200" y="274638"/>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Mousse de patates douces</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Risotto créole aux fruits de mer</a:t>
            </a:r>
            <a:endParaRPr lang="en-US" dirty="0"/>
          </a:p>
        </p:txBody>
      </p:sp>
      <p:sp>
        <p:nvSpPr>
          <p:cNvPr id="15362" name="AutoShape 2"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6386" name="Picture 2" descr="Risotto à la citrouille et aux fruits de mer"/>
          <p:cNvPicPr>
            <a:picLocks noChangeAspect="1" noChangeArrowheads="1"/>
          </p:cNvPicPr>
          <p:nvPr/>
        </p:nvPicPr>
        <p:blipFill>
          <a:blip r:embed="rId2" cstate="print"/>
          <a:srcRect/>
          <a:stretch>
            <a:fillRect/>
          </a:stretch>
        </p:blipFill>
        <p:spPr bwMode="auto">
          <a:xfrm>
            <a:off x="1295400" y="1981200"/>
            <a:ext cx="6600825" cy="31242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Petite assiette de boudin créole</a:t>
            </a:r>
            <a:endParaRPr lang="en-US" dirty="0"/>
          </a:p>
        </p:txBody>
      </p:sp>
      <p:sp>
        <p:nvSpPr>
          <p:cNvPr id="15362" name="AutoShape 2"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410" name="Picture 2" descr="http://www.micheldesstars.com/recette/boudin.jpg"/>
          <p:cNvPicPr>
            <a:picLocks noChangeAspect="1" noChangeArrowheads="1"/>
          </p:cNvPicPr>
          <p:nvPr/>
        </p:nvPicPr>
        <p:blipFill>
          <a:blip r:embed="rId2" cstate="print"/>
          <a:srcRect/>
          <a:stretch>
            <a:fillRect/>
          </a:stretch>
        </p:blipFill>
        <p:spPr bwMode="auto">
          <a:xfrm>
            <a:off x="1828800" y="1066800"/>
            <a:ext cx="4953000" cy="3401061"/>
          </a:xfrm>
          <a:prstGeom prst="rect">
            <a:avLst/>
          </a:prstGeom>
          <a:noFill/>
        </p:spPr>
      </p:pic>
      <p:sp>
        <p:nvSpPr>
          <p:cNvPr id="7" name="Title 1"/>
          <p:cNvSpPr txBox="1">
            <a:spLocks/>
          </p:cNvSpPr>
          <p:nvPr/>
        </p:nvSpPr>
        <p:spPr>
          <a:xfrm>
            <a:off x="4191000" y="4800600"/>
            <a:ext cx="4724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400" b="0" i="0" u="none" strike="noStrike" kern="1200" cap="none" spc="0" normalizeH="0" baseline="0" noProof="0" dirty="0" smtClean="0">
                <a:ln>
                  <a:noFill/>
                </a:ln>
                <a:solidFill>
                  <a:schemeClr val="tx1"/>
                </a:solidFill>
                <a:effectLst/>
                <a:uLnTx/>
                <a:uFillTx/>
                <a:latin typeface="+mj-lt"/>
                <a:ea typeface="+mj-ea"/>
                <a:cs typeface="+mj-cs"/>
              </a:rPr>
              <a:t>accras</a:t>
            </a:r>
            <a:r>
              <a:rPr kumimoji="0" lang="fr-FR" sz="4400" b="0" i="0" u="none" strike="noStrike" kern="1200" cap="none" spc="0" normalizeH="0" noProof="0" dirty="0" smtClean="0">
                <a:ln>
                  <a:noFill/>
                </a:ln>
                <a:solidFill>
                  <a:schemeClr val="tx1"/>
                </a:solidFill>
                <a:effectLst/>
                <a:uLnTx/>
                <a:uFillTx/>
                <a:latin typeface="+mj-lt"/>
                <a:ea typeface="+mj-ea"/>
                <a:cs typeface="+mj-cs"/>
              </a:rPr>
              <a:t> de morue</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8" name="Picture 2" descr="Recette Acras de morue"/>
          <p:cNvPicPr>
            <a:picLocks noChangeAspect="1" noChangeArrowheads="1"/>
          </p:cNvPicPr>
          <p:nvPr/>
        </p:nvPicPr>
        <p:blipFill>
          <a:blip r:embed="rId3" cstate="print"/>
          <a:srcRect/>
          <a:stretch>
            <a:fillRect/>
          </a:stretch>
        </p:blipFill>
        <p:spPr bwMode="auto">
          <a:xfrm>
            <a:off x="914400" y="4495800"/>
            <a:ext cx="3581400" cy="2038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Salade d’avocats et thon</a:t>
            </a:r>
            <a:endParaRPr lang="en-US" dirty="0"/>
          </a:p>
        </p:txBody>
      </p:sp>
      <p:sp>
        <p:nvSpPr>
          <p:cNvPr id="15362" name="AutoShape 2"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8436" name="Picture 4" descr="http://www.sdvfrance.fr/img/recettes/Recette_F00422-salade-d-avocat-et-saumon.jpg"/>
          <p:cNvPicPr>
            <a:picLocks noChangeAspect="1" noChangeArrowheads="1"/>
          </p:cNvPicPr>
          <p:nvPr/>
        </p:nvPicPr>
        <p:blipFill>
          <a:blip r:embed="rId2" cstate="print"/>
          <a:srcRect/>
          <a:stretch>
            <a:fillRect/>
          </a:stretch>
        </p:blipFill>
        <p:spPr bwMode="auto">
          <a:xfrm>
            <a:off x="1295400" y="1447800"/>
            <a:ext cx="6477000" cy="42957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a:bodyPr>
          <a:lstStyle/>
          <a:p>
            <a:r>
              <a:rPr lang="fr-FR" sz="3600" dirty="0" smtClean="0"/>
              <a:t>Friture de calamar et crudités de saison</a:t>
            </a:r>
            <a:endParaRPr lang="en-US" sz="3600" dirty="0"/>
          </a:p>
        </p:txBody>
      </p:sp>
      <p:sp>
        <p:nvSpPr>
          <p:cNvPr id="15362" name="AutoShape 2"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58" name="Picture 2" descr="http://t2.ftcdn.net/jpg/00/33/48/63/400_F_33486337_5Aue3jthkXLpGw5BwdeaxefguaHE0luv.jpg"/>
          <p:cNvPicPr>
            <a:picLocks noChangeAspect="1" noChangeArrowheads="1"/>
          </p:cNvPicPr>
          <p:nvPr/>
        </p:nvPicPr>
        <p:blipFill>
          <a:blip r:embed="rId2" cstate="print"/>
          <a:srcRect/>
          <a:stretch>
            <a:fillRect/>
          </a:stretch>
        </p:blipFill>
        <p:spPr bwMode="auto">
          <a:xfrm>
            <a:off x="2362200" y="1905000"/>
            <a:ext cx="4572001" cy="365760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Touffé</a:t>
            </a:r>
            <a:r>
              <a:rPr lang="fr-FR" dirty="0" smtClean="0"/>
              <a:t> de requin</a:t>
            </a:r>
            <a:endParaRPr lang="en-US" dirty="0"/>
          </a:p>
        </p:txBody>
      </p:sp>
      <p:pic>
        <p:nvPicPr>
          <p:cNvPr id="20482" name="Picture 2" descr="http://www.antilles-martinique.com/recettes/touffe.jpg"/>
          <p:cNvPicPr>
            <a:picLocks noChangeAspect="1" noChangeArrowheads="1"/>
          </p:cNvPicPr>
          <p:nvPr/>
        </p:nvPicPr>
        <p:blipFill>
          <a:blip r:embed="rId2" cstate="print"/>
          <a:srcRect/>
          <a:stretch>
            <a:fillRect/>
          </a:stretch>
        </p:blipFill>
        <p:spPr bwMode="auto">
          <a:xfrm>
            <a:off x="2438400" y="1676400"/>
            <a:ext cx="4572000" cy="340614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4" descr="data:image/jpeg;base64,/9j/4AAQSkZJRgABAQAAAQABAAD/2wCEAAkGBhISEA8PDxAUFA8PEBAPEBAVEA8QDw8PFBAVFBQUFBQXHCYeFxkjGRQUHy8gIycpLCwsFR4xNTAqNSYrLCkBCQoKDgwOGg8PGiwkHxwsKSwpKSksKSksKSwsKSwpLCwpKSwsKSwsKSwsKSwpKSwpLCkpKSksLCwsKSksLCwsLP/AABEIAL0BCgMBIgACEQEDEQH/xAAaAAACAwEBAAAAAAAAAAAAAAAAAQIDBAUG/8QANxAAAgIABAQCCQMEAgMBAAAAAAECEQMEITEFEkFRYXEGEyKBkaGx0fAUMuEVYpLBQqIjg/EW/8QAGwEAAwEBAQEBAAAAAAAAAAAAAAECAwQFBgf/xAAmEQADAAIBBAICAgMAAAAAAAAAAQIDESEEEhMxQVEFIjJhFIGh/9oADAMBAAIRAxEAPwDHYWIZ9afm4wsQygHY7IhYCJWFisAESsLEAAOwsQwENMv5F6pze8pOMetKKTb+LM5dH9qfZV8XZz56ang6emlVfJmwcfmXitGi2zLjz5cSL1qWj870f0NDZWG++dkZ8fjofMOyIGxiSsdkRNgBOwsjYWAiVjshY7GIkFkbCwAkFisLAB2FisAAdhYrFYAMZEA0BnGICDYkFisBoQxiAYDGIAEFjsQAIkBEdgAx8+ldt/OkRRVOW/xOXqf4o6um/kyPENYruvDZvYsy2LzRjLutfMxYl3Te6LOGz/dHs7XkzLpq1Wvs6Oqncb+jcAgs7zzBgILABgAAABYAABYxAMB2OyNhYC0SsLI2FgGhtgKwsBjAVjsTYGcZGwTJNWiQyNjsBDAQDAkAgsYiVgRGADAVjAQzDPE9qSvr70bTl4s/al5s5eo9I6en9ssxMS+pDK4lYi/uXKyvnIz7rpqvM5U+1pndxUuTtWMrwcS4qXclZ6ie1s8hrTJAIAEMAsAEABYAAWAAAAAAAwAAGAAAAIBiABmcBAQjYkArCwFokhkLGAtEgALAQwQAMQwEFgBHFxKTfY5UYtv6nQx8Pn0uop695PwQoYPRKvqzjyvuo6sbUT/bMvq/AvweHyn007mvBypvhGl7jNoayMoy3DOVKPMvNa/IU8u14/nYvliflkPXP83NJyUjKkmUPDa6P4CNUcZ/n5qWc62aXyNPN9k+PZhA1yjDqq8UV/p49JV5o0WWWS4ZQIueVl0p+TX03KpRa3VPxLVJ+iXLQBYgKEOwsQAA7CxAAh2FiAYDsZEBMZnAGIlGxICI7ABkrIgAiRIhYwJ0SCyeDgOW23fobcPJpePi6+hnWRSNS2ZYZdvXZeP2LPUror8X9i/EaXnXmUSxu3z1fuWxg8jovtSIrC/+EoYS7aDjLbUcZ1otCNlpItjBJdPsVYs/Hy3r81FK3oi3CwNdWq72q9xJWt8Iq5G9izDysn3NWCopqqfR2t32RpeZ21rw0Va/UTZc418mWPDpdVSCWTrdr5/Yni5xt1ZRiYr11XXuxbZbUr0VYkt1/oob8PoSlJd/oRdFo565FF+JcsRvd2uzV/UqvxGpUUmT2kZ4fu8OhBo0JpkeRM2nKZuGUAW+o7FcoNbm02mRoQCAsBhYgAB2BEYMDPJgILINhmP+qQ5q100voam9Hex51wuTru6MMuRw1o6sGKb33Ho4YieqdomjLwnh0t22tNqbv7HXwMmuty+SRSy7W2YXKVaTM2DguWy077I3YWQSq9W9ddkTnjxhp2/PcZMbiDbbWhm8jonSRvnmIxVda+H2MuNnZPS6XTSjJz3uObV9bTaZnobpv0TsnBX4UU+sEsbt/IAbFNL7C5+r2RneMlv8Pd39w8KXNJW9F8ESWtm2GLGK5mk5u1HbTu38S2GDKeumq0Wi69F0Q+GZSEnLHxNYRclGNKmopL6yLeI8QSuMYqklFJLWkm78d/n4kt/R0KONv0UYjUE7lrX4tNl4HMx89b307FOLiOT18tGRhlbe/wA0S2Usbr0WvN6av3dyLz96dPcP9OvzUlLAXb3mbyHXj6NP2wjm+yXybZZizk9vOtPzv8Cj9PrdaLoek4Rk08LExPVybcY8r5W4rlb9rm225VW9rbUxrM0duPoMb4Z5+EZ+HwJyxGux148MxJacjuh//msZ68jJWZr2zR9BD9I5UMfwXwJevW2iOw/RWacFN8vO+VLdt03ovJP4Gtegbe2N/wBWX/kpezF/i6fo4Kx49w9Yn1T+B2Mb0DxY6xmn72mZ36G461Ve5q/eXPVSYX+JyfRycTDXQoZ0sfguNh3zRenvOdmMOSftJrVbo7MfVT9nnZfxuaOdCsCuM912JndNKltHnOWuGBIiMbEZWwciyeDy1ck/JkXixWqSvvu/mc3lXwdGjNmspiYlKOkOsm0k/A05LhkIVer8dv5I/q+4esk9jF8vbNHda7VwjfPNKOiqttvjpdFGJn5PbTx6lCy73ZphlNE6GRozuT6i5i/Fw6KJeAyR8w22JIhKQATlJLz+RD1pHlLsDLOTSSIK0Vo14MuWPi/kOWW5dZeRkxcW20v4Fs0Uv5O5LMKKWEnpF4cb73jSv5xRVGdyxL64kl8JVt7jBj4rpt7ygn1tSXLif7kTyk3KTq6lLm973+Zg6PRjGnwWYuAr0X1/OhDl8PI7WS4a5fuR1MP0fj12MKyo9DH0p5P1DZqwOHSlsmesfAodDXlcnGOnXyMXkO2MGjzmU9HJS/c2j03DeGYeCqjHXdybtt/QtnKuhix+IpdV8UZNujpUzB0ZYiWq3M7xJydRfKu5xsXi8b/fH/KKM8+NLpOP+UfuChh5Eery+HhYftzxHiYlaW6ir7LoPE4zHpXwPFYnEZPqvjf0MuNn5d/qUsWyXnUrg9njekaXUofH7PD43Fa/NDBjcfmv2S5fGldeFms9Ns576+Z9nts1xta8zXl1ONxLj0FFuWr/AOMerZ4+edl3bb6ttt/EeBgub5m9O/2OvH0vJ5+X8k9cI05abnN4lpa/tXajbZXhxUUlHZEj1ontWj5zLffWxjsjY+YpmRnjl237TLVlYohneZaqq86Myxp1Z5s7pbR6N4+16Zuhl4otgopnNwJSm3Fb9tQcpp09xKhOON6OvHGXYsniJ/Y40c2+o55/TQGKUzZiW2/xEo5Nhw/PKtev1Nk812/NDU5muXso/QOiP9Of0NEc93J/1OK3f1E2y4mX7YZbhWuu3Q6mXyUYo4mJ6RJft1fvfyRizHpFiPbRecYfyY02/k7samfSbN3HcWnFLq/lucqcNN7b1bWy95S8+27c0n3UZTfxY8Nwk/anN+fKl9SN6Rbjve3pG/Kx54pPdaX2PScL4bGKTrXt4HnsjgwhK1NuLrSj0WHxeFJJ6rQwumz0cGKI+Tr4XKjQswjg/wBRXcms8u5h2s75tHa/WUDzDlpfL41bON+uQf1NrsLsL8iO7lMvg3eIniPvJuv8U6OvgrA29Thr/wBcPseJlxXqiS461uyXjbLnPKPcvL5eWrw4J1V8qRXicJwZbNbbVF/VHiX6R11IS9J33F4aL/yYR6jN+juFJq8HBlzaP2EuXd38zjZj0TwXb9Rh9dITnB2r2razj4vpVidL89UjDP0oau5tvtbLnDZnfV4fknxT0USX/jnOMvGfNH5ryPJZnK4kJ8kmpaXcdPijr5v0mxJ+zHr1M2Flb9qe+9HpYMN/LPB6zqcLf6oz5XJc2stvmzpRikqWyBBZ6cQpPEu3bGAgsszGMjYCYaK8zj88ubp/xXh3IcxU8aPdC9d2TfupfMwntlaR113W9sWaxFFKfNUl+19bK8jn5yxFftOT69SnNTuSvCk2tvafL/1X+zbgwXIqUYT8I2682zlpOq4R0ylELbOnxLkcaUV6x70v2rxa6nBxso7dtJdE5L6F2Jl5P/m/e27+FDw8nFb6sc4q1omss73v/gsKUYquZyf9sWWzzsukfe2WRddBmyw/2cztN70Zniye8q8l/slGMetvzbZZLBTMuYg46rWPXwM6xufZc1vieDU8yor2Ur8jDKOrfcj6yxxZka/t8luFlm9WtPm/JGyHDp7qEtr25dPJ7lWDxGUdmalxm1qQ+74No8bX7NlcMKX5oXwi0UYnEk+hU8+xdtMvvhejb+qkhriHic55wqnjh4xed/B1v6ixPPPXU43rRPFfcrxoPPZ2f1niH6nrZxPWsnHCnLo/oNYth5q+TqYnEq6mbE4xIzSyMvxlEoVuq8yvGp9i81V6Zdi56Ut39gy+Fz3ctunUoBWna0a6lS0n6Ie38nWwsvGOy9/Utsx5bPXpPR9+jNZ2y0/R59qk/wBiVhYrEzQzJWBFDsAGMiMTAyjsTAzOhjsLEFjJJDEmOwEA7FYWMQwro9hAAGXD4elK09N1HfXzNbV70AEqEvRVXVcsg8vHsQeUj4/EuAHEv4Err7M7yS7sTyP9zNSAXjn6K8lfZk/Qf3fIP0H93yNYB4pDy0ZVkF3ZZHJQ7fMuAaxyvgXkr7FHCS2SJisVla0Q9skKUU90FhYxGXGyPWOnh0MmJBp01X+zq2KcU1TWhjWJP0bzma9nMhh3udHCens20t1vJeXdGaeVa/Zquz3+JXDMU+z7bM59VDN+KX2joqXXuNMywx/c+vaX2ZfGaa0/lHVGRUct4+30TsLEgNjIdhYuwmxFStlEmAmBBqSAVhYCCxoAACSYWRABaJ2FkR2MWhgKxpgIYWIAAYCGAgAAABhYgGAwEAAMBWFgGhgKwsA0Mqx8tGe+/dblliE0nwypbl7Rysxl8SGqfNFfH3ohgcTrf88zsoyZvhsZ6r2Zd1180c1YWuZOuM01xa/2acDHUlaf8FhxMrCeFiRT/bJ14M7Vm2O3S59owzY1D49MYMLE5GpEFDAQyDQAAAJGAIYAABQUAgCwsdDABoVAAhgCHQACYWIKDYtDTAEh0Gw4FYWOgoACxWAUAcAAAPYBYBQwAQWAAAWAUMAIuhgMYwItjBiY5P/Z"/>
          <p:cNvSpPr>
            <a:spLocks noChangeAspect="1" noChangeArrowheads="1"/>
          </p:cNvSpPr>
          <p:nvPr/>
        </p:nvSpPr>
        <p:spPr bwMode="auto">
          <a:xfrm>
            <a:off x="155575" y="-860425"/>
            <a:ext cx="2533650" cy="180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510" name="Picture 6" descr="http://www.aquaportail.com/pictures0905/anemone-clown_1242396547_requin.jpg"/>
          <p:cNvPicPr>
            <a:picLocks noChangeAspect="1" noChangeArrowheads="1"/>
          </p:cNvPicPr>
          <p:nvPr/>
        </p:nvPicPr>
        <p:blipFill>
          <a:blip r:embed="rId2" cstate="print"/>
          <a:srcRect/>
          <a:stretch>
            <a:fillRect/>
          </a:stretch>
        </p:blipFill>
        <p:spPr bwMode="auto">
          <a:xfrm>
            <a:off x="2362200" y="1524000"/>
            <a:ext cx="4448175" cy="3171826"/>
          </a:xfrm>
          <a:prstGeom prst="rect">
            <a:avLst/>
          </a:prstGeom>
          <a:noFill/>
        </p:spPr>
      </p:pic>
      <p:sp>
        <p:nvSpPr>
          <p:cNvPr id="8" name="Rectangle 7"/>
          <p:cNvSpPr/>
          <p:nvPr/>
        </p:nvSpPr>
        <p:spPr>
          <a:xfrm>
            <a:off x="2286000" y="381000"/>
            <a:ext cx="4572000" cy="5909310"/>
          </a:xfrm>
          <a:prstGeom prst="rect">
            <a:avLst/>
          </a:prstGeom>
        </p:spPr>
        <p:txBody>
          <a:bodyPr>
            <a:spAutoFit/>
          </a:bodyPr>
          <a:lstStyle/>
          <a:p>
            <a:r>
              <a:rPr lang="fr-FR" dirty="0" smtClean="0"/>
              <a:t>Un kg de requin, 500 g de tomates, 2 feuilles de bois d'inde, 2 citrons verts, 1 feuille de laurier, 1 bouquet garni, 3 clous de girofle, 2 gousses d'ail, 1/2 tube de concentré de </a:t>
            </a:r>
            <a:r>
              <a:rPr lang="fr-FR" dirty="0" smtClean="0">
                <a:solidFill>
                  <a:schemeClr val="bg1"/>
                </a:solidFill>
              </a:rPr>
              <a:t>tomate, 2 piments rouges, 2 piments doux, 3 cl d'huile, 1 oignon, sel et poivre.</a:t>
            </a:r>
          </a:p>
          <a:p>
            <a:r>
              <a:rPr lang="fr-FR" dirty="0" smtClean="0">
                <a:solidFill>
                  <a:schemeClr val="bg1"/>
                </a:solidFill>
              </a:rPr>
              <a:t>Faire une marinade en mélangeant dans un bol le jus de citron, l'ail écrasé, les feuilles de bois d'inde, les clous de girofle, un peu de piment, laurier, sel et poivre. Réserver. Porter une casserole d'eau à ébullition, tremper le requin, gratter pour retirer la peau. Couper en tranches. Laisser mariner 1 h 30. Faire chauffer une cocotte avec 3 cl d'huile, le bouquet garni, le piment doux en retirant les graines, l'oignon </a:t>
            </a:r>
            <a:r>
              <a:rPr lang="fr-FR" dirty="0" smtClean="0"/>
              <a:t>et l'ail écrasé. Faire dorer à feu doux pendant quelques mn. Ajouter les tomates écrasées, le concentré de tomate, les tranches de requin. Mouiller avec la marinade sans le piment, déposer un piment rouge, et laisser cuire 20 mn à l'étouffée.</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Duo de brochette de </a:t>
            </a:r>
            <a:r>
              <a:rPr lang="fr-FR" dirty="0" err="1" smtClean="0"/>
              <a:t>boeuf</a:t>
            </a:r>
            <a:endParaRPr lang="en-US" dirty="0"/>
          </a:p>
        </p:txBody>
      </p:sp>
      <p:pic>
        <p:nvPicPr>
          <p:cNvPr id="1030" name="Picture 6" descr="http://p0.storage.canalblog.com/07/67/243267/12502997.jpg"/>
          <p:cNvPicPr>
            <a:picLocks noChangeAspect="1" noChangeArrowheads="1"/>
          </p:cNvPicPr>
          <p:nvPr/>
        </p:nvPicPr>
        <p:blipFill>
          <a:blip r:embed="rId2" cstate="print"/>
          <a:srcRect/>
          <a:stretch>
            <a:fillRect/>
          </a:stretch>
        </p:blipFill>
        <p:spPr bwMode="auto">
          <a:xfrm>
            <a:off x="0" y="1371600"/>
            <a:ext cx="6096000" cy="4572000"/>
          </a:xfrm>
          <a:prstGeom prst="rect">
            <a:avLst/>
          </a:prstGeom>
          <a:noFill/>
        </p:spPr>
      </p:pic>
      <p:pic>
        <p:nvPicPr>
          <p:cNvPr id="7" name="Picture 4" descr="duo de verrines"/>
          <p:cNvPicPr>
            <a:picLocks noChangeAspect="1" noChangeArrowheads="1"/>
          </p:cNvPicPr>
          <p:nvPr/>
        </p:nvPicPr>
        <p:blipFill>
          <a:blip r:embed="rId3" cstate="print"/>
          <a:srcRect/>
          <a:stretch>
            <a:fillRect/>
          </a:stretch>
        </p:blipFill>
        <p:spPr bwMode="auto">
          <a:xfrm>
            <a:off x="5105400" y="1676400"/>
            <a:ext cx="4038600" cy="419343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smtClean="0"/>
              <a:t>Riz créole aux haricots rouges</a:t>
            </a:r>
            <a:endParaRPr lang="en-US" dirty="0"/>
          </a:p>
        </p:txBody>
      </p:sp>
      <p:sp>
        <p:nvSpPr>
          <p:cNvPr id="15362" name="AutoShape 2"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eg;base64,/9j/4AAQSkZJRgABAQAAAQABAAD/2wCEAAkGBxMTEhUUEhQWFhUXFxcXFxgXGRoaGRccHBwcHBgcGRoYHCggHB0mHRYcITEhJSkrLi4uHB8zODMsNygtLisBCgoKDg0OGxAQGy8kICU3NDQsLCwyLCw0LDQsLCwsLCwsLDQsLCwsLCwsLCwsLCwsLCwsLCwsLCwsLCwsLCwsLP/AABEIAPQAzwMBIgACEQEDEQH/xAAcAAACAgMBAQAAAAAAAAAAAAAEBQMGAQIHAAj/xAA/EAABAwIEBAQEAwcDAwUBAAABAgMRACEEBRIxBkFRYRMicYEykaGxB0LRFCNSweHw8RVichYzslOCkqLCNP/EABoBAAMBAQEBAAAAAAAAAAAAAAECAwQABQb/xAAvEQACAgIBAwMEAAQHAAAAAAABAgARAyESBDFBEyJRFDJhcUKBwfAFI0NSobHR/9oADAMBAAIRAxEAPwBw/i1PKE2TQOZqOqBtypnjFpSmEdKTJ3821ZRPs8Q8gUBGOEyZKhKjSfFZeC6UJVYc6sOC0qBGqBQOaZalsFaF3+9T5G9zMuVhkIYnfaLcfw+kN6tV61yzDrCeW1MGkpcR510hzfMC2SlpUjrUzyb2wD1HtCdxdmz5KylyPal4w41b2rR5ZUZNyaNy0AGHBaq0UWbeJxrqEt4RnSSqlqWEqXA2qwZhhEFEpIoPKw2ZkgGpK+iZnTJotuD5hlyG0byaCwuWqXtanGa5fIkKFLMHilJUB3imRm46j42Jxkg7mzuTlHxH5Vu3hlxYACpsxxRSrvS959wiTIFcObCzFVXcAmR4kEbmaHFPMpycOjUo1q3hEIeINwNppvUA1H9RBa+RFTZ03IosLbPKnuapQUAJTPoKzhcIzpum/wBaQ5ARckcykWREqGMOdzBrVxgJuhcipcVkzmolCDHKKZ5TwTinIUUaU/7zH03qq4ywsGBnxKORfXwZXlPT8VF4ZSORir0j8OhHmcSD2oVf4aqnyvJPYimOEsJmbq+mcVyqV/D4kHmKMaOr4LntVmwP4ftpOp5VhySY+ZptiMzw2FAS0hCU8yIn+tT+nUfcZifIjGsQJMrWGyrELEeEqO4j71t/0g8dkR7irm3mAX8KwZ/hv9q3Q+CYCr9OdWXp1G5k+ryKdSvpbC5OmAKFeUlOyasWIb0mRtO1HowqFoukUh+Z7jdWEokanP3HVKMAR6UJim3PzTTzOcF4S5TtQSsQr8wmu/U9BWDAMvaIFIO0xTEZC2pM6jRjOB8VW0d6McwDjYsdQHKkdviY+pznlSGjK65w8gGxNZfyogeWD2pwFkm6YqJ8FPvUSW8yH1GZfulTzBh3+EgdqV6TXQG3JEKFBu5YhUlNqZc1aIlsXWjsRKk2pSrarVOMIEwdd6OQ15iNIHrzoPGKUkwUiqAkmhNXIsaGpu+zqUFTPWo80dBhIG1b4NRJsmrNl/BbuLT4gGgdVc/Qc6KoeQEzvlTEwOQ6Er2XPFLe8XpgMAVp1JUJqxOfhs4UhPiptzg00yjgZpmC68pcchYfrRPTk77THk63Btg2/wBSpZMh4rDZbKz/ALRNXDD8GjUFvq0gfkTufU09Q8hsaWUBI7C9ROhZuedUXAqm55ubrWc+0VJ2/CbGltAH3+dRqWTzoU96KYTHxbHarWBMezMaKlQ0AJJrUpuBIvU/hxuQRSlx4jKh8yt8WYHFvo0sEJTO0wVe9R8KZApCHBiWkkkfmhWofyFWtt6VaSLi8de9YcdgEmBf51MlT7prXKyp6YH/ALE+UZf4DhV5Sk/CgCAlI6kmqV+InFCG3kpZjxADrVe07CxievtXQVYZCk6lKVzskxI6VTGODMCtSlONuLWpRKvORE8gERb60i5Wv3HXxGVUskizH7ebJKfOL0Zgs0Sjc2NZwmWtJH7xN+9B5hkiiZbTCaJrtPTJwOSh0IVmjjLqbKE1W3lFBiQqo32VIMHemmXoYXAVYxQ40JrTGMCdywi7B44N8t/pTM4lFvNvUeb5MEjUkz2oPLsAl0RMKpCqnchkw4cq+qCR8xiUo/NF6T5zhSk6kqlPSa9j8uWhYSo2Nav5O6AFA6hSBPzFXp1FEvoyJDoIkiPWtsO0FAkERRuAy1WJlASQeZOw9TVgy/hXDsjzy4rvt8qZenLfiZMzYsJ2d/E5fjNRd0p2nerzkvBKFJS9ipNvKjafX9KsP7Myk+VpH/xFTP4wkX5cq1LjVNyPUf4k2RQuMVI2WGmxDTSEjskVMcWSI2odOMQEal+WsZg8ltvxFERVFPIWJ5rBr3N5VO9q2WyCZHSleV58y+vwwoBR2B3Pp1qfFFaCYBI5VHKSNymJd0YU+EoEncXoN/O0IEqIH8+wFDw64VJAiEgnUbCdqUcWYZDTQVMuAp0G91SIAA5HbvWV2yH3DQmsIgFeYejMC68LadA2MAeaACem4FzzpkjFqbc8NwQsXSg/mn+Hr7VVsmynF6lIUyhKFWUpTgBUJBAbjUeQm0G9+lyxOWN6WgrWC0QpKxcgp9dx7VrXpwBYJuZ3zBTxNVNXGFJBUlsqWbadok7z2qFOKUtUXSUSFakm5tHseRo5L5UP3atXrb73rOOf0tqKt43mdqiUvZuMuQeAJlp/WBI2uCNwfUVq/BQSrYe0Uvbx7KUeRQkCZ1b+valZ4gDt0KEfmH97UDlAFXcZcZJ0NRlhMemSAZjlTD9qXM7pjZPxE0qy7McMtxQaCQ7BSogGe46Gm+CwyGryo9JO36mmSq76gfR7RLm2MdVGoR6VjB5i6TpB3piWytPnQflSx3CFJlFNrtPaxtjZeBA1Nc0w0SpRlRpMUc6t+HwocguCa3xWStKHl8poA1Ox9emP2NK5hXUn4yfnRheYSNQEK7VL/oRE86HThkqlGm/YUSoPaVLYn2Dr8TAd8cwRPTrTfC5UtIsTB5HlRmU5UlhvUbuH6V5a1E70/oieR1XWjlwxfaIUUJaRpTubqPU0IlUm+1aaVc717FOBKSSYAqvieWSSbMyRFIc0zlIUWknzm1t/Qd6yeJsNEF5IMxvSppltWJWtj986EyAPrpk78q5d944XcW4rLcY4nStWhtKyqVmP81W+Js8chSEvBwJ3An39YrPGHEmsqRC0KkhSVCIjlvNQcE8PKfIeUQltKo21FXJVul4vQLeBNy41RbfvGvB/CmN8dh9waWz+8TeSegMbbzXYGW1gQVAD61htJCdo6TyrRbl9ucbT/e9RdqMiWLyR5Ag6NMnl15XoVaE6tVgrTBMT/ipGXR5ZsRYnr60Fj3vNCet6Xl5g43qB4/PBhk6lS4tStKU6zKjziUwAACTRWC4nbcbT4iShxQJKQZSi5iVxGwm0m4tVfz/Jnv8AvEFUCBF/DG58ve1+QA70Vk2TBlHiv3UoAhJFkjlq6ntyoDLlB32k36bFxsd4yzDKHbKk9REAj1Jg/ahXSTLLqgpSk/CoiY62Mj1pBn2Ked1DV5Ujyo/KBuLDnVMwmPWpesG46X7Ekneo5epF/bJp0zpsNLJmGEKVlDam9MxOsCB0JVAmh8uwBGI8qmwI0kqcAvP5eu1H4jLlYhAdWpSQBpSlKpFpuQe/8qQY7JXWwFiVN/mUPynlI6d6i1g2F13mtMuRvbyE6FgsEhtwwErXpnUm0crdTFMnStcLGxHwwBHdP2rn/D77jBKj5kkiT/DGxq8YbMgpIU2tM/wzY9wRV8bB9sKnMGHm/wAyzNuQO1QZi0lSTAg9aFRmbZMA70RmDg8IwarGTG6OLFSLBpATCTNEa+UUHluHAAI370wKJriIM3HmamWyfWiQ0EpKgACa0Ya03NhQ2YY/kKtjWtmZGfwIPiHiTvWU96GbHM1X+N8e62xLcgSNRG4FUiqvI1LKrEoG6hVQ/EAvPN+HhfMD8RBF+1UhfFGHAhxC1nqVkH6UuXxI2AQyFCTupRt6QRXWJqHSsDBMTwxjG1fv2nUJ5qCdX2P3roXC6At5h/BeVtoeA+hU6iQn/uTEEnyyK5i/nzoPkdWBeRNv61eOF8PmhaVKFttuwNTkItzVCvMLdBea7iSbEqxATiauWjizg3C4939p8ZSAEw5oAOsjaDyO4nn9am4VQjDurZZbZbRuVeIogwOU6r9RYXrTIM2aQlbT7jcJOlKZkKEX3+xqhu5o824spQRdX8UJBMhI6GCB8qYAE1UzBXI7zsSs2R4iWlK0qVIQSPKvsk7E9qY4FzQggnURzIvfe/rXA8EMZiHJaaeWQZslUIM3MmyTNdbTjlrYC3EqQdEuSlcIKR57R1kd/SouCpsCOcegLjZ8Np84JjpQODbS6rXqBCSRHOeU9vvQ7S1KbaUlJVrCSTvIVtblYivYnLocUpowYvEAIG5Kzt8/rUOLFrAjWApFx2ly8qv0A51Xc9xaiLbzt6VJiM+wzCCtTvjOAHyplI73iftVDz/jcO2SkN7/AAb/ADmTVTiJGzBiWzoR/icV4nmAAV+b1qkY9hDTo8MadRVI5SSDI+dQYLGuuvJCFqSPMpwiL7QIIiZ51O7w+4p5KlFSk7AqX7iLz1tWR0J7zTpTUs+U5gZQ2BIdMDoCASZ7QD8qIaxRbdcYdi3mAGxQrYX36UHlGCDLoMmQDpva+5HenD2VoU/4jxKSoRExqEbzG9Fdj9SLKAYrytTi3/DRYC0kWIty2NuVWbKOHyh/WUNhspPkCpSFHmEkW52BqbB+Bh0Ekgp1aklf93PKh8XnqdILe/RO/ufeqBlQV3M7iznQqFZUtABUrcf3ah8djyuw2pmnBtJRKgZjaluHwZdXCbXqwFmeyjYyzZD4+YXkKnFKgCRznYVZypKNrmh/CDSQhPLc9TQq3jzqoUCeD1ecZXJUUJ7EYpSzFRJajepGiL1G6ummWaLPIVnEseQpICpsQRM9qFXiAJMi2/alOcZ2hAIK4Kk23G9pkdgfeKmzbCiWx47FyvscH4Q4kreADbdymfKozZJBP06Uu4zx+GcBQ200lH5UhIEfIWpXmmfgDw0KOntf59fnS/hbCKxWLbRJ0A+I500p3+dk+9Vul4iaAtnm3iT4XhF3DNqxqxAbLamkKgkhW6ldNMiOfyrOP43xLghS6u3FWIU74jAkBYi1/T6xaudcRcJYnCNoW8kefVZMkpAi6oECZqKZuV1KqijZq5feBcFh8bhFFzxA8FKQpc26phJEEQRvN5rpWSNJaQlhACUoTYJsPX5/euJfhbiHCpTaCuEK8SBMGQRB5G/I/wAq6WxjltvSsxYiJpDkIbclkTldSwY7GaVwSDFzegsbxAyyjU8dCSQmT8IkwJ6CT6V5zDpWEuFUyAY3B6Un4h4URjRDjq0pGyUhMEjkqb9diN6WmuKoTzAc84xQyPDw8IPwmRGgAwNAHIgAg9CPag5vnby7F1WneASBfrBv6mkuOWApxLkpWklIHSDBB6UsViPerjQqbQiJ2jfMsyBsk7gBUWBMXA6iefOk6nqiU7Nhc1Z+F8iXqS6sAkEaQrYX+LuRSM9RSfiS8KKCHEocSoKKgVSIsYATfnz+VX3HJSZnZJkDn/d6FzTL8KHWllJK9SYJUfinywAeo52qd1Unf8w+n+KlVgmZ2ayIzCMK1pLiBJFyZJntRWHx7ZADwSWyryk7gcp6H9KreHfbdxbbLpsZI7kAmAesA1vmWFQMQUod8ogAEyATuPa3zqBcgWKlRjBNGWDiLJ23m0LRJ8OTpHMeg3I7d6RYniPA4ZOlxsrcESlIIV8zAHzrbKHfA1jVKSSYkx7TSHN8AjEvSpKlLIgBEkwJNgPvTB98iKMIQDROhOlHNW1p8yYtyrGQafHlMxFB4XLl6rAGrFgML4UFcT0FbFG7E0dU+LFjZVPf8yTEfGajWmpH3JM1GTVJ4UHWI2pfmGK0IUegJo95VQYnKUuIIWogG1t66ETkxz51tRWq6FyCJ3B3pbnGbpcQEydSElNzcjUSkzF7GD6Vni9ssv8AhFQUEACQIkcpH8UGh+HuHk414tlagry6YIAgg6iSQdgnbvU3YBeRm9XC7qBYbI8S68hhDS/FWAoJUCnym+o6tk9669wbwT+xJOtSVOLH7xSCeRJATI2Fr/2LSjShYWpKdZSEawLkC8ekkmO9DY/NkNwCR2pGzLUVmfIaA1IDl2GQ54wSSobAkkT1vzrOZYJOKFhcbKPLt6GlGJzZPiEpAKbR0HsaaZPmYdSUGyhOk9O/3+VSRuRhdCouHYbKEInSkImNWkRMbbHpQGKyBK3CQ4b7BQBgc+Y9KmwL2IU24lwBJB0hSTIVIHmA5b7Ty+ey1eGgfEtYTGuN/kImRenZvNREBGrhOIxqANBTCYjSRy7Rt60KnMUIhCfhiBJm/SSTPvQ6szQvyupgjry99xSbNUtj/tLvMkTP1G1JzJ2DHXGvYiVbj/h0PPeMggao1EDfub9O1U7GcPpbUEgqcJvYgW79K6C48s73oBxu5IEHrSgtL2B33Kvgm0uKDZShvw90JG97kk3Jq15fiUxqB8okDpbf7VIxw4FefZbggqjykdYoDHYbwm/AiYABtAIO5970GB7zuQOhF7+Z6sUhwklIItPIc495rpKskacQlSXVAkSLApuOm/1rn2N4TYcb8RseGtMGU2CuoIHUc/Sm+AWsNBErRAgbi3am+0akyOZvtLErENMNBISFKiSqLqPUk7b+1VHN3guCjyrkcrHr6+tK8a7iWyrxXSRyM/qKxk2MUpzSYVIlJ5271BrPeXVeOxLSyFvjwm1BsmdThGrSOw6n6VYeGMA1h4v4jqSuXPzEnr202ikOAeCQVbEkCtsveKHV76VFShPXnTc6k2BYUZ0bIMIpJUpZk8u1Su3NQ8LYrXrB6mjnGoJr0h2ExdXy9Y8u8D8ODXlKqVYod5NdM8GcXBpBneOcEhJIHY06dVSXNsOVDy70GFiEd5SuHsrWM0bddJjzrQVGSSEEAXvbcelT4nCtYfNv2h9zwWikuNlMgLcslSPKD1KtPO1G8QZE+pxh1DgSlpSFEEHzQQTBHa3v3rXiniJsISkQZMibwRzE7GamQwIuaU92hLVmmZofw7rTbwSvTZQE6VRINUJWRNtJC0rcW4I8xUVHvA5TzG1qVZJxApt03lKrKB2Nxufam2J4gw6HAAYkXiSkK7c4NSbH4ua1QqLEzl2JHjpC9S+iBvI7AST27US9xUHsYyFOJwrTcpKtBunchQ5EkCCdt/WvcM8TjD47xlBRSlSwuPMQhUgEehIM/rXWsPi8DjwHghrEabBZQDpJHwkqFjcWPaqrxxoBJ5Db3UIOas+GFNKC0/lUPMD7jegv9XcQkKLZKdwdh23FT4zJW0shvDNpQnYBIiJ5/wA6jwuZB/DpS6mI8qki0KQSlQ+aakQfn9SYZR4/crucZk48+2ooUhMQQPNI5GYrOKypWkrWdCT8IV8RHp+sUw4lzcNeEkJ3CgOwAG88uVVbHZ0oJ8V3zKOwMeWNoG1Njxg35lCxoVqWjBN4Rga8QZJJhCpVAj2vNv1qpZhxBhlYlIaSfD1XB3n+G/KaRcW5k043h3GlytaVeMCZUlQ02IgWvbrVfyhzU+iSAAqSTta/1NqsxXjQgRaNtOzOZnoQNbR82xgED35RXP8AizN06lONKClDykTtE8ux5Vbcux3jwzqAMEiT06CuX5m6prFvofEHxCSBcdo7EQZrMFLG/E4MF0Y44e4lQjC6FqIUkKsZOuSSIj1jtTzLOJQsDSkGOU3H0rmfiAKMbSflU4cIIUgkHqKLYvgw42HH5qdTxDLeJQQ4InkP7vSzD5SMO+2lCioabkxYdPoKSZTxIVDQ4IXsFC0/1pxgMUZUVEmAAJO/QVIgjvHDfEzi8YpbykJPwKHvb/Ip0y8l5JAPhrSY9R7/AHquZXw/iHXVKbkxcmdO/Mk+hpvg8GUqJKVBWxJ/zUnxNfIeZT1E7ToXC72h2Cfi/v8AnVuxwgzVIGaXHkTaPNur5mru2fFZB5xXpqbEj/ieNhkDkVf9IEFBW1QvCiEJEd6AznGBhouqBKQQDG4k703aecAWNCRYnCr0FaRMTYb/ACqk8Sv4vDNeIrR5rlKTJR01iNvneoM6/EJWsoZ8iAYCiBJPMkchSB3iRSyouL1TYAmbe/v86AJm5ekZaLCSZr+IrymUtrhUJF4AO3pXO8xxS1aVqVIVq0+yjP1NdV4Ew2CTjJIla0FKEwFIBMT5b6SQD7Ei3PoR4awaUeGhhpKb7tpIGokncWuTagWvvEy+w8VFT5pwuIIvROU4N3EPttNJ1OKVYfcnoALk11rPPw5YlxxtAKihQASNKQeSoBiR7U2/DrhVnCNJIOp9xOpayBIBjyJ6JHO9zSAjzGOQ8R+I3yrKWMLhvAKW1ahDp0iHZEEEc0xaDRmLeCE2GnUBASB6C220CsYjJyXCtTiimAAkAAAjnO5n9KnaSElRJhMCdW/YRtepMSdNEFD3CQ/srs6QYnlN+5EVj/SmGvMZJBJufLJuTAF5N63OP0C5vF+t+XpVO4v4kkhhpK1KV/ClR1HeAYjlehyXsIyo7H8Su8acQeI+RbQ2Skc7dvWqPnGaKd9BWual0A+IlSbkGQR5uhnY0m8QkwBVxoVKuyiplxfIb1g6kc966ZwDwYzimFB1P7y+pX5kn8uk8qrWZcILSoo1iUqI26W60pYeZHZuu8lw/F7wS2kkHwwAlUJC08viSLj1oBeWftmIJ8RRddUAm0gqNhPMDa/LpSnFYZbStDgIPLoe461Zvw7UP25sm+kLUOx0x/8Ar7US3mW9jIQRMp/D9aZQ8rw3h0IUki8G3Ix61UXEqbcUhW6VFKh3FjXa+LcKMQ2rSSlaL6kkgqHNJI5VybHcPKS4R5rjVKgef3pEe+8gVIrjF+JcTy9bcqOw2YKITrVAHMbmgG8uWpZSmLbq5VFiWS2YN/SqUp1FLtZYiXbJONlYdUDUttXxA6dW1ikiO1jUDvFrilKUFadRJ0wCB6GqYhcm+1WvIsHhFpKXWzq5KDihI9Jo8AdTg+rAnXsXgXG48RJE7cxVy4TeJY9JH9+1KM4wWJXBXBSL6Uf13qfK88M6Y0gW09KVG+Z6XXOcvTg6JB3XiPVtAK7G9AZmUhJDgltVlD1t8r0wMrAUNvtQuZMEoOmxi3OCOxp27TxVNGce/FZLaVteGwlCAD+8SkAKNoSY6Ac/aufB4ggg+9dszNCsQhYUj/aoKiD69etc0zThEhRLfkvtOpPtzH1qC5r+6enjfivGKcrzZbC0uNKKVpMpP+bG1iK6zw/xsvEtCQkLnSqNptFjPWuT4Th11a9KlJSOZv8Aa1dH4d4aLbcMOoKgJhVpP/K/8qDtY1C5U/dLKt98OpZaOqbqJvpTYW5bzv8AWh149TOMZwyUyAklQRsBEi8W+H3mt8tzgNghcBUwY6i0UQ4pvzui6lgTFzAFhHvSchVj+/xIkUdj+/mMXc0KjFxvWwbA3VqjboDvPrequhlZGsKJUCfL/IUxTmIAIMzFIHvvuO2L/bMZi8FK+gqo5zmpbbU4k6VtmR68vUEGD700fxZSkrUbAWNUbNml41spbBLg2ABMxfl96XHdyxWlPwJpmnFv7QyW3EHUrfbR69bUsZyZKlIDDgLijdNoA5m1xFM8o4bfLYS5hghY/Mop83qASoH2p3l/DpbIJCEnYkb335VoJNyK8ONiWvI8MnDeZuAVABQ69Lm9v5miF4XDKILhTeSSVwdRP9TSXGYljDoUskqMSTuTHTpVeddOOR8CkNkgmYkjoIpORg43uXbMF5UpPhOrYWP4VKBjvI+E+9VLJshZYxTqsOrUgmEKJkISQCUzzvz7CosPhkIUG2xzGqOQ6qP2pji1KCdDBSn/AHHl6dT3ri7HUARRHKkoTIQole5n+7UrRgHsQ94q48MADTPmAF+kTfrUWXJKD51Sb3HO1YRxAltxbaVp1TsTtNIGruI5W9Ca8X5QhWHAwraPGBASUwny3nVJv73mufYrgzMY1HDrI3lJBH3rqGSPJUpQXCrWn60S3xJ+zOJbxBhpRhKzumTAk7aeXaqplEjkxEjXicryngTGvhelCAUAHSpYClT/AAxI+ZFLVocw61NOpIULEGxBrvmMy3RiEYls30qQ4BstJ0kGOoI3rnP4y5eCWcSncy2vuYlB9YBHsKsG3UivtFidKa4geCYkepEn60GjGLClKKp1bzz/AL7Vl7LXEjafi2vYb/S9CkEHaKAqfVJiwkHiBvvLvkmdNlISTFr+tMXkGbXSdjVCytJUspGmCJk7iOlWBjGuMwF3Sfl/mnD7oz5vrelGHIQvaQcTZWpaSpolKu2yv61ybM80faWUuCb87TXd2HEOixg9DtVK454T8ZKiBDg27+/WpvhDGxI4sxXR7So5BgzjQShaEKBsFECRabz7RWMwx72GJQlYJHNBBt61UcOpKPEQ4strbBgQZKhy7UA5jVg/EST7n+tBsS1+Z6GJAfdevidQ4ayMOFGKfe1BSZDYsRNzqVO/yp7jM4ZaTpRCY3uLep3PKqpleShhnU4rXiHbhKdhawTzUY3P+TFleSIdcJdWNUElJJA++/6VmcEe3VTl4sbMZFZDiFKUUoMqOmSRySpVtv1rGdPlKVLQoLSbykjbrVkTlaHGlGdVrn4Rb8tjIFVjEcPsq8gVpaIJUEkhSj0n+HrzNIcZ7R1yXd+IhxuMW8gQ4Cj+EVLlmdrYbKfLsSgQZJ7mlvFq2UPoawyNOkHxNAjf4dUc/wBRSvzOlUyhQ2B5inVWWMeLLRl04cz/AMZTpxK0ogDSlNpHMkkkm/KlZxLxdcWXkFkSEAuICzex0yDVGOKVqv6T3/WpFYkHetQQEbmalGxLHhcWXNSFqmVFUHpNhPSIp7kWLSsKQgKhCiFLtpk30i8kwelc9TiSkgibVc+FsUkNOaVQNUgReYEkHvb5VFkCmO9HtGWKUhsEaokz1JNUvNs0JXpSs2O4UflRGMYfxTykNzA+M9J6nnbkKPyrJmcNrU6CuRYlO3UUAANmJZuhJ8PlzzgSnxCAeZJpbisE2xiFpKyuIJVzkibxuaZZOl5xxSgFhBMNgTGn1i879qsDqC0NS0EeoP8AIXNJ2uV5bg/DErR5Uq1lR0iIMcvpc1a8mwrL5PjpPiNL8qFJKVA7agFCSnoRajuG8KhDYdcSfEUCRq3SnkB0kX61M7iy5ZNv91OKH7kGbkSPHzC04LUNIOm5i82+9AZ3wijE4dTLi7KKSDERBBteeUe9H4Z1LQIK9RNxaPbvQ2JzIlUgQDTHKF35kxjLHXaANY9YgE6gJsefqd6kczBJHmbBJGne2nkAItHWhkYoWBSkwe4PpIP3otD48TUnSEfwkJBAP/Lf1mqmfQOqjfH+n/Ulw2SqICktrHMHWn9JqTxi0Cl3xCO4kDtNNsLjEKENkHr2+VbOr1DSq4sYPUX+VTJ+Z5L9SWasq6/5/rFODxJErbSdA67+16cM5024NLg9+YoD9gQqQI6+k7/PtVfz8LQoFIKeQkghUd9wfWnXIRIt0yZT/ln+U9x1+HDeOBdwq0h8D08Tsvv0NLfw/wCD3sG2XX2Ul6VeUxrCQbQo+W8TAjlNS4TO1JVcme1WLBcWSIVCx0N6csCJn4ZMeoozbP0lYCGw3uDLaSpRPK4tF9qrGb4QoKnmsQhKty0oT8iTINXvHZZg8V5pWyvqg2+Rqp4/8K1KVqYxCF9QuUkjn1rE3T5CSSbm3F1OJQB2kGUZoC0pKn5cX5dKTpm3ITvvRf8ApGIDICZ8RQsDyB2J+8Vv+HXAr+Exa14tuyWzoVZSSZEwRtb051bcfjtKlKjy9fTerHGFAuTOYlvZKGeC0tJAK1FZuqIJUo73rf8A6WZbwynFp1uyEg3IBJEhI9OdWNOdNKm4CjIE7xF9tqTZrn7Y0NIcAAkqWfhUqLAf3yqbZBRjqjkiVvN2EBCW3AAiFK0hF/KCSqLbAGqXj8qWgxOoyQnSCSU3gm3a/S3Wrg3modeQFAr0KXEItBECF9CSZk+k0zeKUpbAZKwLECLebUTHMG4PtvNqYj7bMXMaIUfznOMJlDzhKUpiBcnlO1dEXlqkYcJQEhUADpPpS1OdBhzQGCUKQAFGASoapvEmyk+kd62xGeuulCYCCFAyLyByg8t7XrnNiKqmWNvDrbSNidMnSI5XMctutKsRjNLqW1IJ8RJULdIkRvJ1CB3o/B5ipxoqUQgXiwNrybz1NT5Fhg6FOocheqdhfygSedwBz5UgrzONgSbK2IRYEDfTBFuYAO3pTXAatz5QBCeZ9+lV3NsydYICkAgmygbT35g0Dhs2cxAUlKtKrg6dx7mu5RuJIuXPMceICVKTvaSPt/e9LXcWBEOR1jn6WkCaquRP+DiSlet5R8pUZWocwewqzu5W+6sFvDOkddBA+ZrgpO6nGl0TIk5qApKFElRsD+tNvES2JWr3NRs8G4jVrVoQYjzrFvZMmmDPDrSbv4jUeiBYehUf5URia7qB8ydgYrfx7ziQVAqkwFaQJPQEChVuFMhViNxzkb0RleYoACVpkAyYnzeqdgR17VYXcKy8kKTChKlR1JEX5jrVSeM9vJn9A8SlD8SsMY9SDKCQf761MvOXkkKUSbTChAIOxgR86W44hp3SCFBJFync85HzFPMAUPtqAJQqNJAuAmZEBXL7XridXD1BxhQ5SwfMGf4oWfhSAe5J/StcVxQhxGlxkKMdfqLSKUZwkMvyUkJBBEG0ciCoXM3iKnbYYeRKSNUhSoj3iBYdqU0Bcg2PAgD8dfIgmjUnVqne3MGRznoZv0pdiVwbEgjoagzIu4ci8p3gm0kGbTeBzpDic2UTPPtsR3FECzYiZcYY8wdS2MZu6iIM+tOsDxfHxpI9KoWGzcKgbGNqYNvTtR2JhfEp7idPwfGqP/Uj1t96Nc4nZcELS2sdwK5NWhPS3pXeoZH6ZfBnT04bLVkK8AAzPlUoX9Jip8VkOXvfElW82UP0rljeJWNlH50U3mr6dl0vMeRAcDeGnRWeFcMFBTTykRyWkKH0iiXMiw6j/wD0X/4/1rnI4hxA5itP9ce3onIvxB9Pk+Zbc2/DFnELSv8AbSmDIAQCP/LtWXfwxYMTiyCOYQJ/8qq6OJnhzrP/AFQ9/ZrvUX4nejl+Zd2uCsKlISrEqKQIgJAn70XgeHcAwgIQpyB0IB+cVzlfETx51EvPHz+ahzX4h9DJ25Tp7+HwEQprX/yUf1oZhzAMkqaw2HSrmrQCr3JvXMjmLp3WaGW+o7qPzrvW+BO+lJ7mdXe4xQgeUoT/AMQBSfG8ezsomudmsRQOVo46VB3loxnGS1fCDSfEZ68r80UvivTSFiZYY0XsJafCvf6f4ojDpdCVJbJ02Ko/Xf5Vlwf3/WhNJB5GK0T6IryEbf6etYKVuIIHwKNzqPKTCx9RQr+CVhvOTCRHmBmAeWi9+8xUZxygARYz5oAAI6SkT63pdmGOWvVJssgqA2ttHQUlG5kOLLdWOPkTOIxyXyEr1rMnSSEJI9CFAbdRQyMtUnzt67SNKtM+skaflNYL4Skj4gm4SVECd/hF1etq0xubhKClKyVeUggeUGbiOQi0ACgQRoSb42X2p2+IqzLMUzzcP5itUpnokAC3ypTiHRAUpKBPwpSkX7meX3ojR4roEfGq8bX3/nQGPWVLUT1NukWA+lEKLqTyKBoQV55R3PsLD5Ct8NmC0bGR0NRhBNgCT0FZcwiwJKSB6VW17TG4jhjOQrlB59KNTiNV5HqKqJrDbqk/Coj0NKU+JHnXcS5lVZTiDVZwuPXckzHa/wBKOOOgSZFTZa1GDAi468ety7SBObJ5mKnRmaD+YfOlOMwhl+Y1117XS8Y5P8Qr37cnqKHEw8hD9de1UB/qCOahUTmbtjmK7gTO5ARqhV61JpIrPEjaTUDufdE/OiMbRDlQeZYddaLeAqruZq6djHpQ63VHdRNP6PzEOceBLJiM1Qnn8qWv54fyj50p0ishFUGNREORz2n09i8uw7g06Qk8iiAf0NVx3JFIV/ENShyB7G9v0qxKtINlHnyqNar+a9xMCPSagGqaMHW5MWrsSsYtotnefXb2Crkd6UZqUkBSRBnzDl2gVcM4yRDyZBKVDYgmPlVCxuHUglK5B6GnVr/c9fp+oTMt/wAQi3ELoRtlSzaw5kwIHuYntRT4APadq0dzUpgISAkciSr6k29opjfiVflXtEHxTQbSsA+Yi2oQYm4EWn7AUoxBC73Czv0V37GpsS6Vbn0HIc7dKEIJNpJ7UAJlda7wrCOQmBqSJnUEzPrUmNzMQUoEnaSP5UOkr3KR6wJ94P3opOaJ2ULRvH8qky7urmdxcWYTSBcJ1TbVcUdiFthN9JMXAihMe42q6EkHnyHyrLOJbAAKBte0n2p2UtTUZIgVUgw7AiVKIvsK3xuFgSVH0POtcQ8n8iSnvMfQUKqTvJ+tOAxNyDLqqkYI2P8AitSj3FTtskmKmGGjmR7SO1UsCTHTs26goA6Vq4AdhR4UQJ8p7RtQ7tzMRQB3A2AyFGGPQ15xrtRKHlDY1OvGqIggT1H9/agS1w/TiLkNjnRSG06ZAk2A9elaquZge1GYYgNqP5kmR/7hE+1BzqOuACDFpIgK3HS4HY14OxsB36H2rzTRUYHc/LfepHmNIEnzcxG3aevajq6MoMYEhUsnc26cqxo6imeTEagLTPMSY7dKYZ/HhxImRA5n9Kkc1PwqU9Oqnac0xSm0ggztv6xWXCRzNer1I3aY2ACiYbMJJ7E351Q8zzJTqv3iUGJA+IR8lV6vVyd5u6ACmPmDnL0LKQQRPQ/rQuZ5Q0gSAT6n9Ir1errMr6j3Vyv5oQhWlKEi0zBJ/wDsSKFQZSpRMxED8t+wrNepv4RKH7RBHFk7/wBB6AWFRxXq9VhEM1NakV6vUZFo0y0jSPKm8yYvRQd8wsPlXq9WF/uMkZhLQOm24UfTfbpUysKkoPpM+3yr1eqRY2NxwxldWL1iK9Xq9JTqGeFSMNhSgDzrFerm7TvEbqytAMX5c6gVhghzQCSFAgz8/uK9XqzBjcIkGXQTBAPwnuII2+db5imAgSTKdVzzO/3r1eqn+pGkeGVCXCLHSP8AyE1M+kISggAlQklXmI9Jt9K9XqDfd/fxGn//2Q=="/>
          <p:cNvSpPr>
            <a:spLocks noChangeAspect="1" noChangeArrowheads="1"/>
          </p:cNvSpPr>
          <p:nvPr/>
        </p:nvSpPr>
        <p:spPr bwMode="auto">
          <a:xfrm>
            <a:off x="155575" y="-1112838"/>
            <a:ext cx="1971675" cy="23241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5366" name="Picture 6" descr="http://www.uneplumedanslacuisine.com/wp-content/uploads/2009/06/riz-griot-haitien-25.jpg"/>
          <p:cNvPicPr>
            <a:picLocks noChangeAspect="1" noChangeArrowheads="1"/>
          </p:cNvPicPr>
          <p:nvPr/>
        </p:nvPicPr>
        <p:blipFill>
          <a:blip r:embed="rId2" cstate="print"/>
          <a:srcRect/>
          <a:stretch>
            <a:fillRect/>
          </a:stretch>
        </p:blipFill>
        <p:spPr bwMode="auto">
          <a:xfrm>
            <a:off x="2514601" y="1881054"/>
            <a:ext cx="3886200" cy="457689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264</Words>
  <Application>Microsoft Office PowerPoint</Application>
  <PresentationFormat>On-screen Show (4:3)</PresentationFormat>
  <Paragraphs>14</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Risotto créole aux fruits de mer</vt:lpstr>
      <vt:lpstr>Petite assiette de boudin créole</vt:lpstr>
      <vt:lpstr>Salade d’avocats et thon</vt:lpstr>
      <vt:lpstr>Friture de calamar et crudités de saison</vt:lpstr>
      <vt:lpstr>Touffé de requin</vt:lpstr>
      <vt:lpstr>Slide 7</vt:lpstr>
      <vt:lpstr>Duo de brochette de boeuf</vt:lpstr>
      <vt:lpstr>Riz créole aux haricots rouges</vt:lpstr>
      <vt:lpstr>Un duo de chocolat</vt:lpstr>
      <vt:lpstr>[gâteau] moelleux de fruit de la passion</vt:lpstr>
      <vt:lpstr>Slide 12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Nathan</dc:creator>
  <cp:lastModifiedBy>Nathan</cp:lastModifiedBy>
  <cp:revision>27</cp:revision>
  <dcterms:created xsi:type="dcterms:W3CDTF">2013-04-24T21:07:34Z</dcterms:created>
  <dcterms:modified xsi:type="dcterms:W3CDTF">2013-04-25T16:41:00Z</dcterms:modified>
</cp:coreProperties>
</file>