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10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2407-E2D6-DA47-B67F-E24D054ED988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5B57-8EDB-ED46-83A0-DAB7FA3E8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06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2407-E2D6-DA47-B67F-E24D054ED988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5B57-8EDB-ED46-83A0-DAB7FA3E8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18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2407-E2D6-DA47-B67F-E24D054ED988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5B57-8EDB-ED46-83A0-DAB7FA3E8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3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2407-E2D6-DA47-B67F-E24D054ED988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5B57-8EDB-ED46-83A0-DAB7FA3E8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813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2407-E2D6-DA47-B67F-E24D054ED988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5B57-8EDB-ED46-83A0-DAB7FA3E8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47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2407-E2D6-DA47-B67F-E24D054ED988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5B57-8EDB-ED46-83A0-DAB7FA3E8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91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2407-E2D6-DA47-B67F-E24D054ED988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5B57-8EDB-ED46-83A0-DAB7FA3E8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590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2407-E2D6-DA47-B67F-E24D054ED988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5B57-8EDB-ED46-83A0-DAB7FA3E8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10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2407-E2D6-DA47-B67F-E24D054ED988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5B57-8EDB-ED46-83A0-DAB7FA3E8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92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2407-E2D6-DA47-B67F-E24D054ED988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5B57-8EDB-ED46-83A0-DAB7FA3E8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658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2407-E2D6-DA47-B67F-E24D054ED988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5B57-8EDB-ED46-83A0-DAB7FA3E8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77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B2407-E2D6-DA47-B67F-E24D054ED988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A5B57-8EDB-ED46-83A0-DAB7FA3E8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2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Breaking Barrier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46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Dix </a:t>
            </a:r>
            <a:r>
              <a:rPr lang="en-US" dirty="0" err="1" smtClean="0"/>
              <a:t>erreurs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corrgier</a:t>
            </a:r>
            <a:r>
              <a:rPr lang="en-US" dirty="0" smtClean="0"/>
              <a:t> p. 237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Cendrillon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avait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méchante</a:t>
            </a:r>
            <a:r>
              <a:rPr lang="en-US" dirty="0" smtClean="0"/>
              <a:t> belle-</a:t>
            </a:r>
            <a:r>
              <a:rPr lang="en-US" dirty="0" err="1" smtClean="0"/>
              <a:t>mère</a:t>
            </a:r>
            <a:r>
              <a:rPr lang="en-US" dirty="0" smtClean="0"/>
              <a:t>, </a:t>
            </a:r>
            <a:r>
              <a:rPr lang="en-US" dirty="0" err="1" smtClean="0"/>
              <a:t>était</a:t>
            </a:r>
            <a:r>
              <a:rPr lang="en-US" dirty="0" smtClean="0"/>
              <a:t> </a:t>
            </a:r>
            <a:r>
              <a:rPr lang="en-US" dirty="0" err="1" smtClean="0"/>
              <a:t>obligée</a:t>
            </a:r>
            <a:r>
              <a:rPr lang="en-US" dirty="0" smtClean="0"/>
              <a:t> de </a:t>
            </a:r>
            <a:r>
              <a:rPr lang="en-US" dirty="0" err="1" smtClean="0"/>
              <a:t>nettoyer</a:t>
            </a:r>
            <a:r>
              <a:rPr lang="en-US" dirty="0" smtClean="0"/>
              <a:t> </a:t>
            </a:r>
            <a:r>
              <a:rPr lang="en-US" dirty="0" err="1" smtClean="0"/>
              <a:t>toute</a:t>
            </a:r>
            <a:r>
              <a:rPr lang="en-US" dirty="0" smtClean="0"/>
              <a:t> la </a:t>
            </a:r>
            <a:r>
              <a:rPr lang="en-US" dirty="0" err="1" smtClean="0"/>
              <a:t>journée</a:t>
            </a:r>
            <a:r>
              <a:rPr lang="en-US" dirty="0" smtClean="0"/>
              <a:t>. Le </a:t>
            </a:r>
            <a:r>
              <a:rPr lang="en-US" dirty="0" err="1" smtClean="0"/>
              <a:t>matin</a:t>
            </a:r>
            <a:r>
              <a:rPr lang="en-US" dirty="0" smtClean="0"/>
              <a:t> </a:t>
            </a:r>
            <a:r>
              <a:rPr lang="en-US" dirty="0" err="1" smtClean="0"/>
              <a:t>elle</a:t>
            </a:r>
            <a:r>
              <a:rPr lang="en-US" dirty="0" smtClean="0"/>
              <a:t> </a:t>
            </a:r>
            <a:r>
              <a:rPr lang="en-US" dirty="0" err="1" smtClean="0"/>
              <a:t>allumait</a:t>
            </a:r>
            <a:r>
              <a:rPr lang="en-US" dirty="0" smtClean="0"/>
              <a:t> le </a:t>
            </a:r>
            <a:r>
              <a:rPr lang="en-US" dirty="0" err="1" smtClean="0"/>
              <a:t>feu</a:t>
            </a:r>
            <a:r>
              <a:rPr lang="en-US" dirty="0" smtClean="0"/>
              <a:t> </a:t>
            </a:r>
            <a:r>
              <a:rPr lang="en-US" dirty="0" err="1" smtClean="0"/>
              <a:t>dont</a:t>
            </a:r>
            <a:r>
              <a:rPr lang="en-US" dirty="0" smtClean="0"/>
              <a:t> </a:t>
            </a:r>
            <a:r>
              <a:rPr lang="en-US" dirty="0" err="1" smtClean="0"/>
              <a:t>elle</a:t>
            </a:r>
            <a:r>
              <a:rPr lang="en-US" dirty="0" smtClean="0"/>
              <a:t> </a:t>
            </a:r>
            <a:r>
              <a:rPr lang="en-US" dirty="0" err="1" smtClean="0"/>
              <a:t>devait</a:t>
            </a:r>
            <a:r>
              <a:rPr lang="en-US" dirty="0" smtClean="0"/>
              <a:t> </a:t>
            </a:r>
            <a:r>
              <a:rPr lang="en-US" dirty="0" err="1" smtClean="0"/>
              <a:t>éteindre</a:t>
            </a:r>
            <a:r>
              <a:rPr lang="en-US" dirty="0" smtClean="0"/>
              <a:t> le </a:t>
            </a:r>
            <a:r>
              <a:rPr lang="en-US" dirty="0" err="1" smtClean="0"/>
              <a:t>soir</a:t>
            </a:r>
            <a:r>
              <a:rPr lang="en-US" dirty="0" smtClean="0"/>
              <a:t>. Un jour, on a </a:t>
            </a:r>
            <a:r>
              <a:rPr lang="en-US" dirty="0" err="1" smtClean="0"/>
              <a:t>apporté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invitation au château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côté</a:t>
            </a:r>
            <a:r>
              <a:rPr lang="en-US" dirty="0" smtClean="0"/>
              <a:t> de qui </a:t>
            </a:r>
            <a:r>
              <a:rPr lang="en-US" dirty="0" err="1" smtClean="0"/>
              <a:t>elle</a:t>
            </a:r>
            <a:r>
              <a:rPr lang="en-US" dirty="0" smtClean="0"/>
              <a:t> </a:t>
            </a:r>
            <a:r>
              <a:rPr lang="en-US" dirty="0" err="1" smtClean="0"/>
              <a:t>habitait</a:t>
            </a:r>
            <a:r>
              <a:rPr lang="en-US" dirty="0" smtClean="0"/>
              <a:t>. Le </a:t>
            </a:r>
            <a:r>
              <a:rPr lang="en-US" dirty="0" smtClean="0"/>
              <a:t>prince </a:t>
            </a:r>
            <a:r>
              <a:rPr lang="en-US" dirty="0" err="1" smtClean="0"/>
              <a:t>donnait</a:t>
            </a:r>
            <a:r>
              <a:rPr lang="en-US" dirty="0" smtClean="0"/>
              <a:t> un </a:t>
            </a:r>
            <a:r>
              <a:rPr lang="en-US" dirty="0" err="1" smtClean="0"/>
              <a:t>bal</a:t>
            </a:r>
            <a:r>
              <a:rPr lang="en-US" dirty="0" smtClean="0"/>
              <a:t> </a:t>
            </a:r>
            <a:r>
              <a:rPr lang="en-US" dirty="0" err="1" smtClean="0"/>
              <a:t>duquel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invitait</a:t>
            </a:r>
            <a:r>
              <a:rPr lang="en-US" dirty="0" smtClean="0"/>
              <a:t> </a:t>
            </a:r>
            <a:r>
              <a:rPr lang="en-US" dirty="0" err="1" smtClean="0"/>
              <a:t>toutes</a:t>
            </a:r>
            <a:r>
              <a:rPr lang="en-US" dirty="0" smtClean="0"/>
              <a:t> les </a:t>
            </a:r>
            <a:r>
              <a:rPr lang="en-US" dirty="0" err="1" smtClean="0"/>
              <a:t>jeunes</a:t>
            </a:r>
            <a:r>
              <a:rPr lang="en-US" dirty="0" smtClean="0"/>
              <a:t> </a:t>
            </a:r>
            <a:r>
              <a:rPr lang="en-US" dirty="0" err="1" smtClean="0"/>
              <a:t>filles</a:t>
            </a:r>
            <a:r>
              <a:rPr lang="en-US" dirty="0" smtClean="0"/>
              <a:t> du </a:t>
            </a:r>
            <a:r>
              <a:rPr lang="en-US" dirty="0" err="1" smtClean="0"/>
              <a:t>royaume</a:t>
            </a:r>
            <a:r>
              <a:rPr lang="en-US" dirty="0" smtClean="0"/>
              <a:t>. Les </a:t>
            </a:r>
            <a:r>
              <a:rPr lang="en-US" dirty="0" err="1" smtClean="0"/>
              <a:t>deux</a:t>
            </a:r>
            <a:r>
              <a:rPr lang="en-US" dirty="0" smtClean="0"/>
              <a:t> </a:t>
            </a:r>
            <a:r>
              <a:rPr lang="en-US" dirty="0" err="1" smtClean="0"/>
              <a:t>horribles</a:t>
            </a:r>
            <a:r>
              <a:rPr lang="en-US" dirty="0" smtClean="0"/>
              <a:t> </a:t>
            </a:r>
            <a:r>
              <a:rPr lang="en-US" dirty="0" err="1" smtClean="0"/>
              <a:t>soeurs</a:t>
            </a:r>
            <a:r>
              <a:rPr lang="en-US" dirty="0" smtClean="0"/>
              <a:t> </a:t>
            </a:r>
            <a:r>
              <a:rPr lang="en-US" dirty="0" err="1" smtClean="0"/>
              <a:t>lesquels</a:t>
            </a:r>
            <a:r>
              <a:rPr lang="en-US" dirty="0" smtClean="0"/>
              <a:t> </a:t>
            </a:r>
            <a:r>
              <a:rPr lang="en-US" dirty="0" err="1" smtClean="0"/>
              <a:t>détestaient</a:t>
            </a:r>
            <a:r>
              <a:rPr lang="en-US" dirty="0" smtClean="0"/>
              <a:t> </a:t>
            </a:r>
            <a:r>
              <a:rPr lang="en-US" dirty="0" err="1" smtClean="0"/>
              <a:t>Cendrillon</a:t>
            </a:r>
            <a:r>
              <a:rPr lang="en-US" dirty="0" smtClean="0"/>
              <a:t> </a:t>
            </a:r>
            <a:r>
              <a:rPr lang="en-US" dirty="0" err="1" smtClean="0"/>
              <a:t>ont</a:t>
            </a:r>
            <a:r>
              <a:rPr lang="en-US" dirty="0" smtClean="0"/>
              <a:t> </a:t>
            </a:r>
            <a:r>
              <a:rPr lang="en-US" dirty="0" smtClean="0"/>
              <a:t>tout fait pour </a:t>
            </a:r>
            <a:r>
              <a:rPr lang="en-US" dirty="0" err="1" smtClean="0"/>
              <a:t>l’empêcher</a:t>
            </a:r>
            <a:r>
              <a:rPr lang="en-US" dirty="0" smtClean="0"/>
              <a:t> </a:t>
            </a:r>
            <a:r>
              <a:rPr lang="en-US" dirty="0" err="1" smtClean="0"/>
              <a:t>d’y</a:t>
            </a:r>
            <a:r>
              <a:rPr lang="en-US" dirty="0" smtClean="0"/>
              <a:t> </a:t>
            </a:r>
            <a:r>
              <a:rPr lang="en-US" dirty="0" err="1" smtClean="0"/>
              <a:t>aller</a:t>
            </a:r>
            <a:r>
              <a:rPr lang="en-US" dirty="0" smtClean="0"/>
              <a:t>, qui </a:t>
            </a:r>
            <a:r>
              <a:rPr lang="en-US" dirty="0" err="1" smtClean="0"/>
              <a:t>était</a:t>
            </a:r>
            <a:r>
              <a:rPr lang="en-US" dirty="0" smtClean="0"/>
              <a:t> </a:t>
            </a:r>
            <a:r>
              <a:rPr lang="en-US" dirty="0" err="1" smtClean="0"/>
              <a:t>très</a:t>
            </a:r>
            <a:r>
              <a:rPr lang="en-US" dirty="0" smtClean="0"/>
              <a:t> </a:t>
            </a:r>
            <a:r>
              <a:rPr lang="en-US" dirty="0" err="1" smtClean="0"/>
              <a:t>triste</a:t>
            </a:r>
            <a:r>
              <a:rPr lang="en-US" dirty="0" smtClean="0"/>
              <a:t>. </a:t>
            </a:r>
            <a:r>
              <a:rPr lang="en-US" dirty="0" err="1" smtClean="0"/>
              <a:t>Heureusement</a:t>
            </a:r>
            <a:r>
              <a:rPr lang="en-US" dirty="0" smtClean="0"/>
              <a:t>, </a:t>
            </a:r>
            <a:r>
              <a:rPr lang="en-US" dirty="0" err="1" smtClean="0"/>
              <a:t>Cendrillon</a:t>
            </a:r>
            <a:r>
              <a:rPr lang="en-US" dirty="0" smtClean="0"/>
              <a:t> </a:t>
            </a:r>
            <a:r>
              <a:rPr lang="en-US" dirty="0" err="1" smtClean="0"/>
              <a:t>duquels</a:t>
            </a:r>
            <a:r>
              <a:rPr lang="en-US" dirty="0" smtClean="0"/>
              <a:t> la </a:t>
            </a:r>
            <a:r>
              <a:rPr lang="en-US" dirty="0" err="1" smtClean="0"/>
              <a:t>marraine</a:t>
            </a:r>
            <a:r>
              <a:rPr lang="en-US" dirty="0" smtClean="0"/>
              <a:t> </a:t>
            </a:r>
            <a:r>
              <a:rPr lang="en-US" dirty="0" err="1" smtClean="0"/>
              <a:t>était</a:t>
            </a:r>
            <a:r>
              <a:rPr lang="en-US" dirty="0" smtClean="0"/>
              <a:t> </a:t>
            </a:r>
            <a:r>
              <a:rPr lang="en-US" dirty="0" err="1" smtClean="0"/>
              <a:t>fée</a:t>
            </a:r>
            <a:r>
              <a:rPr lang="en-US" dirty="0" smtClean="0"/>
              <a:t> a </a:t>
            </a:r>
            <a:r>
              <a:rPr lang="en-US" dirty="0" err="1" smtClean="0"/>
              <a:t>reçu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belle robe et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voiture</a:t>
            </a:r>
            <a:r>
              <a:rPr lang="en-US" dirty="0" smtClean="0"/>
              <a:t>. Le prince avec </a:t>
            </a:r>
            <a:r>
              <a:rPr lang="en-US" dirty="0" err="1" smtClean="0"/>
              <a:t>dont</a:t>
            </a:r>
            <a:r>
              <a:rPr lang="en-US" dirty="0" smtClean="0"/>
              <a:t> </a:t>
            </a:r>
            <a:r>
              <a:rPr lang="en-US" dirty="0" err="1" smtClean="0"/>
              <a:t>elle</a:t>
            </a:r>
            <a:r>
              <a:rPr lang="en-US" dirty="0" smtClean="0"/>
              <a:t> a beaucoup </a:t>
            </a:r>
            <a:r>
              <a:rPr lang="en-US" dirty="0" err="1" smtClean="0"/>
              <a:t>dansé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tombé</a:t>
            </a:r>
            <a:r>
              <a:rPr lang="en-US" dirty="0" smtClean="0"/>
              <a:t> </a:t>
            </a:r>
            <a:r>
              <a:rPr lang="en-US" dirty="0" err="1" smtClean="0"/>
              <a:t>amoureux</a:t>
            </a:r>
            <a:r>
              <a:rPr lang="en-US" dirty="0" smtClean="0"/>
              <a:t> </a:t>
            </a:r>
            <a:r>
              <a:rPr lang="en-US" dirty="0" err="1" smtClean="0"/>
              <a:t>d’elle</a:t>
            </a:r>
            <a:r>
              <a:rPr lang="en-US" dirty="0" smtClean="0"/>
              <a:t>.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minuit</a:t>
            </a:r>
            <a:r>
              <a:rPr lang="en-US" dirty="0" smtClean="0"/>
              <a:t>, </a:t>
            </a:r>
            <a:r>
              <a:rPr lang="en-US" dirty="0" err="1" smtClean="0"/>
              <a:t>elle</a:t>
            </a:r>
            <a:r>
              <a:rPr lang="en-US" dirty="0" smtClean="0"/>
              <a:t> </a:t>
            </a:r>
            <a:r>
              <a:rPr lang="en-US" dirty="0" err="1" smtClean="0"/>
              <a:t>devait</a:t>
            </a:r>
            <a:r>
              <a:rPr lang="en-US" dirty="0" smtClean="0"/>
              <a:t> </a:t>
            </a:r>
            <a:r>
              <a:rPr lang="en-US" dirty="0" err="1" smtClean="0"/>
              <a:t>rentrer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la </a:t>
            </a:r>
            <a:r>
              <a:rPr lang="en-US" dirty="0" err="1" smtClean="0"/>
              <a:t>maison</a:t>
            </a:r>
            <a:r>
              <a:rPr lang="en-US" dirty="0" smtClean="0"/>
              <a:t> qui </a:t>
            </a:r>
            <a:r>
              <a:rPr lang="en-US" dirty="0" err="1" smtClean="0"/>
              <a:t>elle</a:t>
            </a:r>
            <a:r>
              <a:rPr lang="en-US" dirty="0" smtClean="0"/>
              <a:t> </a:t>
            </a:r>
            <a:r>
              <a:rPr lang="en-US" dirty="0" err="1" smtClean="0"/>
              <a:t>habitait</a:t>
            </a:r>
            <a:r>
              <a:rPr lang="en-US" dirty="0" smtClean="0"/>
              <a:t>.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course, </a:t>
            </a:r>
            <a:r>
              <a:rPr lang="en-US" dirty="0" err="1" smtClean="0"/>
              <a:t>elle</a:t>
            </a:r>
            <a:r>
              <a:rPr lang="en-US" dirty="0" smtClean="0"/>
              <a:t> a </a:t>
            </a:r>
            <a:r>
              <a:rPr lang="en-US" dirty="0" err="1" smtClean="0"/>
              <a:t>perdu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des </a:t>
            </a:r>
            <a:r>
              <a:rPr lang="en-US" dirty="0" err="1" smtClean="0"/>
              <a:t>chaussures</a:t>
            </a:r>
            <a:r>
              <a:rPr lang="en-US" dirty="0" smtClean="0"/>
              <a:t> </a:t>
            </a:r>
            <a:r>
              <a:rPr lang="en-US" dirty="0" err="1" smtClean="0"/>
              <a:t>qu’elle</a:t>
            </a:r>
            <a:r>
              <a:rPr lang="en-US" dirty="0" smtClean="0"/>
              <a:t> </a:t>
            </a:r>
            <a:r>
              <a:rPr lang="en-US" dirty="0" err="1" smtClean="0"/>
              <a:t>portait</a:t>
            </a:r>
            <a:r>
              <a:rPr lang="en-US" dirty="0" smtClean="0"/>
              <a:t>,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a </a:t>
            </a:r>
            <a:r>
              <a:rPr lang="en-US" dirty="0" err="1" smtClean="0"/>
              <a:t>permis</a:t>
            </a:r>
            <a:r>
              <a:rPr lang="en-US" dirty="0" smtClean="0"/>
              <a:t> au prince de la </a:t>
            </a:r>
            <a:r>
              <a:rPr lang="en-US" dirty="0" err="1" smtClean="0"/>
              <a:t>retrouver</a:t>
            </a:r>
            <a:r>
              <a:rPr lang="en-US" dirty="0" smtClean="0"/>
              <a:t> plus </a:t>
            </a:r>
            <a:r>
              <a:rPr lang="en-US" dirty="0" err="1" smtClean="0"/>
              <a:t>tard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680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Corrigée</a:t>
            </a:r>
            <a:r>
              <a:rPr lang="en-US" dirty="0" smtClean="0"/>
              <a:t> p. 237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Cendrillon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qui </a:t>
            </a:r>
            <a:r>
              <a:rPr lang="en-US" dirty="0" err="1" smtClean="0"/>
              <a:t>avait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méchante</a:t>
            </a:r>
            <a:r>
              <a:rPr lang="en-US" dirty="0" smtClean="0"/>
              <a:t> belle-</a:t>
            </a:r>
            <a:r>
              <a:rPr lang="en-US" dirty="0" err="1" smtClean="0"/>
              <a:t>mère</a:t>
            </a:r>
            <a:r>
              <a:rPr lang="en-US" dirty="0" smtClean="0"/>
              <a:t>, </a:t>
            </a:r>
            <a:r>
              <a:rPr lang="en-US" dirty="0" err="1" smtClean="0"/>
              <a:t>était</a:t>
            </a:r>
            <a:r>
              <a:rPr lang="en-US" dirty="0" smtClean="0"/>
              <a:t> </a:t>
            </a:r>
            <a:r>
              <a:rPr lang="en-US" dirty="0" err="1" smtClean="0"/>
              <a:t>obligée</a:t>
            </a:r>
            <a:r>
              <a:rPr lang="en-US" dirty="0" smtClean="0"/>
              <a:t> de </a:t>
            </a:r>
            <a:r>
              <a:rPr lang="en-US" dirty="0" err="1" smtClean="0"/>
              <a:t>nettoyer</a:t>
            </a:r>
            <a:r>
              <a:rPr lang="en-US" dirty="0" smtClean="0"/>
              <a:t> </a:t>
            </a:r>
            <a:r>
              <a:rPr lang="en-US" dirty="0" err="1" smtClean="0"/>
              <a:t>toute</a:t>
            </a:r>
            <a:r>
              <a:rPr lang="en-US" dirty="0" smtClean="0"/>
              <a:t> la </a:t>
            </a:r>
            <a:r>
              <a:rPr lang="en-US" dirty="0" err="1" smtClean="0"/>
              <a:t>journée</a:t>
            </a:r>
            <a:r>
              <a:rPr lang="en-US" dirty="0" smtClean="0"/>
              <a:t>. Le </a:t>
            </a:r>
            <a:r>
              <a:rPr lang="en-US" dirty="0" err="1" smtClean="0"/>
              <a:t>matin</a:t>
            </a:r>
            <a:r>
              <a:rPr lang="en-US" dirty="0" smtClean="0"/>
              <a:t> </a:t>
            </a:r>
            <a:r>
              <a:rPr lang="en-US" dirty="0" err="1" smtClean="0"/>
              <a:t>elle</a:t>
            </a:r>
            <a:r>
              <a:rPr lang="en-US" dirty="0" smtClean="0"/>
              <a:t> </a:t>
            </a:r>
            <a:r>
              <a:rPr lang="en-US" dirty="0" err="1" smtClean="0"/>
              <a:t>allumait</a:t>
            </a:r>
            <a:r>
              <a:rPr lang="en-US" dirty="0" smtClean="0"/>
              <a:t> le </a:t>
            </a:r>
            <a:r>
              <a:rPr lang="en-US" dirty="0" err="1" smtClean="0"/>
              <a:t>feu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</a:t>
            </a:r>
            <a:r>
              <a:rPr lang="en-US" dirty="0" err="1" smtClean="0">
                <a:solidFill>
                  <a:srgbClr val="FF0000"/>
                </a:solidFill>
              </a:rPr>
              <a:t>’</a:t>
            </a:r>
            <a:r>
              <a:rPr lang="en-US" dirty="0" err="1" smtClean="0"/>
              <a:t>elle</a:t>
            </a:r>
            <a:r>
              <a:rPr lang="en-US" dirty="0" smtClean="0"/>
              <a:t> </a:t>
            </a:r>
            <a:r>
              <a:rPr lang="en-US" dirty="0" err="1" smtClean="0"/>
              <a:t>devait</a:t>
            </a:r>
            <a:r>
              <a:rPr lang="en-US" dirty="0" smtClean="0"/>
              <a:t> </a:t>
            </a:r>
            <a:r>
              <a:rPr lang="en-US" dirty="0" err="1" smtClean="0"/>
              <a:t>éteindre</a:t>
            </a:r>
            <a:r>
              <a:rPr lang="en-US" dirty="0" smtClean="0"/>
              <a:t> le </a:t>
            </a:r>
            <a:r>
              <a:rPr lang="en-US" dirty="0" err="1" smtClean="0"/>
              <a:t>soir</a:t>
            </a:r>
            <a:r>
              <a:rPr lang="en-US" dirty="0" smtClean="0"/>
              <a:t>. Un jour, on a </a:t>
            </a:r>
            <a:r>
              <a:rPr lang="en-US" dirty="0" err="1" smtClean="0"/>
              <a:t>apporté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invitation au château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côté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duquel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elle</a:t>
            </a:r>
            <a:r>
              <a:rPr lang="en-US" dirty="0" smtClean="0"/>
              <a:t> </a:t>
            </a:r>
            <a:r>
              <a:rPr lang="en-US" dirty="0" err="1" smtClean="0"/>
              <a:t>habitait</a:t>
            </a:r>
            <a:r>
              <a:rPr lang="en-US" dirty="0" smtClean="0"/>
              <a:t>. Le </a:t>
            </a:r>
            <a:r>
              <a:rPr lang="en-US" dirty="0" smtClean="0"/>
              <a:t>prince </a:t>
            </a:r>
            <a:r>
              <a:rPr lang="en-US" dirty="0" err="1" smtClean="0"/>
              <a:t>donnait</a:t>
            </a:r>
            <a:r>
              <a:rPr lang="en-US" dirty="0" smtClean="0"/>
              <a:t> un </a:t>
            </a:r>
            <a:r>
              <a:rPr lang="en-US" dirty="0" err="1" smtClean="0"/>
              <a:t>bal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auquel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invitait</a:t>
            </a:r>
            <a:r>
              <a:rPr lang="en-US" dirty="0" smtClean="0"/>
              <a:t> </a:t>
            </a:r>
            <a:r>
              <a:rPr lang="en-US" dirty="0" err="1" smtClean="0"/>
              <a:t>toutes</a:t>
            </a:r>
            <a:r>
              <a:rPr lang="en-US" dirty="0" smtClean="0"/>
              <a:t> les </a:t>
            </a:r>
            <a:r>
              <a:rPr lang="en-US" dirty="0" err="1" smtClean="0"/>
              <a:t>jeunes</a:t>
            </a:r>
            <a:r>
              <a:rPr lang="en-US" dirty="0" smtClean="0"/>
              <a:t> </a:t>
            </a:r>
            <a:r>
              <a:rPr lang="en-US" dirty="0" err="1" smtClean="0"/>
              <a:t>filles</a:t>
            </a:r>
            <a:r>
              <a:rPr lang="en-US" dirty="0" smtClean="0"/>
              <a:t> du </a:t>
            </a:r>
            <a:r>
              <a:rPr lang="en-US" dirty="0" err="1" smtClean="0"/>
              <a:t>royaume</a:t>
            </a:r>
            <a:r>
              <a:rPr lang="en-US" dirty="0" smtClean="0"/>
              <a:t>. Les </a:t>
            </a:r>
            <a:r>
              <a:rPr lang="en-US" dirty="0" err="1" smtClean="0"/>
              <a:t>deux</a:t>
            </a:r>
            <a:r>
              <a:rPr lang="en-US" dirty="0" smtClean="0"/>
              <a:t> </a:t>
            </a:r>
            <a:r>
              <a:rPr lang="en-US" dirty="0" err="1" smtClean="0"/>
              <a:t>horribles</a:t>
            </a:r>
            <a:r>
              <a:rPr lang="en-US" dirty="0" smtClean="0"/>
              <a:t> </a:t>
            </a:r>
            <a:r>
              <a:rPr lang="en-US" dirty="0" err="1" smtClean="0"/>
              <a:t>soeurs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lesquelles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détestaient</a:t>
            </a:r>
            <a:r>
              <a:rPr lang="en-US" dirty="0" smtClean="0"/>
              <a:t> </a:t>
            </a:r>
            <a:r>
              <a:rPr lang="en-US" dirty="0" err="1" smtClean="0"/>
              <a:t>Cendrillon</a:t>
            </a:r>
            <a:r>
              <a:rPr lang="en-US" dirty="0" smtClean="0"/>
              <a:t> </a:t>
            </a:r>
            <a:r>
              <a:rPr lang="en-US" dirty="0" err="1" smtClean="0"/>
              <a:t>ont</a:t>
            </a:r>
            <a:r>
              <a:rPr lang="en-US" dirty="0" smtClean="0"/>
              <a:t> </a:t>
            </a:r>
            <a:r>
              <a:rPr lang="en-US" dirty="0" smtClean="0"/>
              <a:t>tout fait pour </a:t>
            </a:r>
            <a:r>
              <a:rPr lang="en-US" dirty="0" err="1" smtClean="0"/>
              <a:t>l’empêcher</a:t>
            </a:r>
            <a:r>
              <a:rPr lang="en-US" dirty="0" smtClean="0"/>
              <a:t> </a:t>
            </a:r>
            <a:r>
              <a:rPr lang="en-US" dirty="0" err="1" smtClean="0"/>
              <a:t>d’y</a:t>
            </a:r>
            <a:r>
              <a:rPr lang="en-US" dirty="0" smtClean="0"/>
              <a:t> </a:t>
            </a:r>
            <a:r>
              <a:rPr lang="en-US" dirty="0" err="1" smtClean="0"/>
              <a:t>aller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ce</a:t>
            </a:r>
            <a:r>
              <a:rPr lang="en-US" dirty="0" smtClean="0">
                <a:solidFill>
                  <a:srgbClr val="FF0000"/>
                </a:solidFill>
              </a:rPr>
              <a:t> qui </a:t>
            </a:r>
            <a:r>
              <a:rPr lang="en-US" dirty="0" err="1" smtClean="0"/>
              <a:t>était</a:t>
            </a:r>
            <a:r>
              <a:rPr lang="en-US" dirty="0" smtClean="0"/>
              <a:t> </a:t>
            </a:r>
            <a:r>
              <a:rPr lang="en-US" dirty="0" err="1" smtClean="0"/>
              <a:t>très</a:t>
            </a:r>
            <a:r>
              <a:rPr lang="en-US" dirty="0" smtClean="0"/>
              <a:t> </a:t>
            </a:r>
            <a:r>
              <a:rPr lang="en-US" dirty="0" err="1" smtClean="0"/>
              <a:t>triste</a:t>
            </a:r>
            <a:r>
              <a:rPr lang="en-US" dirty="0" smtClean="0"/>
              <a:t>. </a:t>
            </a:r>
            <a:r>
              <a:rPr lang="en-US" dirty="0" err="1" smtClean="0"/>
              <a:t>Heureusement</a:t>
            </a:r>
            <a:r>
              <a:rPr lang="en-US" dirty="0" smtClean="0"/>
              <a:t>, </a:t>
            </a:r>
            <a:r>
              <a:rPr lang="en-US" dirty="0" err="1" smtClean="0"/>
              <a:t>Cendrillon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dont</a:t>
            </a:r>
            <a:r>
              <a:rPr lang="en-US" dirty="0" smtClean="0"/>
              <a:t> </a:t>
            </a:r>
            <a:r>
              <a:rPr lang="en-US" dirty="0" smtClean="0"/>
              <a:t>la </a:t>
            </a:r>
            <a:r>
              <a:rPr lang="en-US" dirty="0" err="1" smtClean="0"/>
              <a:t>marraine</a:t>
            </a:r>
            <a:r>
              <a:rPr lang="en-US" dirty="0" smtClean="0"/>
              <a:t> </a:t>
            </a:r>
            <a:r>
              <a:rPr lang="en-US" dirty="0" err="1" smtClean="0"/>
              <a:t>était</a:t>
            </a:r>
            <a:r>
              <a:rPr lang="en-US" dirty="0" smtClean="0"/>
              <a:t> </a:t>
            </a:r>
            <a:r>
              <a:rPr lang="en-US" dirty="0" err="1" smtClean="0"/>
              <a:t>fée</a:t>
            </a:r>
            <a:r>
              <a:rPr lang="en-US" dirty="0" smtClean="0"/>
              <a:t> a </a:t>
            </a:r>
            <a:r>
              <a:rPr lang="en-US" dirty="0" err="1" smtClean="0"/>
              <a:t>reçu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belle robe et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voiture</a:t>
            </a:r>
            <a:r>
              <a:rPr lang="en-US" dirty="0" smtClean="0"/>
              <a:t>. Le prince avec </a:t>
            </a:r>
            <a:r>
              <a:rPr lang="en-US" dirty="0" err="1" smtClean="0">
                <a:solidFill>
                  <a:srgbClr val="FF0000"/>
                </a:solidFill>
              </a:rPr>
              <a:t>lequel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elle</a:t>
            </a:r>
            <a:r>
              <a:rPr lang="en-US" dirty="0" smtClean="0"/>
              <a:t> a beaucoup </a:t>
            </a:r>
            <a:r>
              <a:rPr lang="en-US" dirty="0" err="1" smtClean="0"/>
              <a:t>dansé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tombé</a:t>
            </a:r>
            <a:r>
              <a:rPr lang="en-US" dirty="0" smtClean="0"/>
              <a:t> </a:t>
            </a:r>
            <a:r>
              <a:rPr lang="en-US" dirty="0" err="1" smtClean="0"/>
              <a:t>amoureux</a:t>
            </a:r>
            <a:r>
              <a:rPr lang="en-US" dirty="0" smtClean="0"/>
              <a:t> </a:t>
            </a:r>
            <a:r>
              <a:rPr lang="en-US" dirty="0" err="1" smtClean="0"/>
              <a:t>d’elle</a:t>
            </a:r>
            <a:r>
              <a:rPr lang="en-US" dirty="0" smtClean="0"/>
              <a:t>.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minuit</a:t>
            </a:r>
            <a:r>
              <a:rPr lang="en-US" dirty="0" smtClean="0"/>
              <a:t>, </a:t>
            </a:r>
            <a:r>
              <a:rPr lang="en-US" dirty="0" err="1" smtClean="0"/>
              <a:t>elle</a:t>
            </a:r>
            <a:r>
              <a:rPr lang="en-US" dirty="0" smtClean="0"/>
              <a:t> </a:t>
            </a:r>
            <a:r>
              <a:rPr lang="en-US" dirty="0" err="1" smtClean="0"/>
              <a:t>devait</a:t>
            </a:r>
            <a:r>
              <a:rPr lang="en-US" dirty="0" smtClean="0"/>
              <a:t> </a:t>
            </a:r>
            <a:r>
              <a:rPr lang="en-US" dirty="0" err="1" smtClean="0"/>
              <a:t>rentrer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la </a:t>
            </a:r>
            <a:r>
              <a:rPr lang="en-US" dirty="0" err="1" smtClean="0"/>
              <a:t>maison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</a:t>
            </a:r>
            <a:r>
              <a:rPr lang="en-US" dirty="0" err="1" smtClean="0">
                <a:solidFill>
                  <a:srgbClr val="FF0000"/>
                </a:solidFill>
              </a:rPr>
              <a:t>ù</a:t>
            </a:r>
            <a:r>
              <a:rPr lang="en-US" dirty="0" smtClean="0">
                <a:solidFill>
                  <a:srgbClr val="FF0000"/>
                </a:solidFill>
              </a:rPr>
              <a:t> / </a:t>
            </a:r>
            <a:r>
              <a:rPr lang="en-US" dirty="0" err="1" smtClean="0">
                <a:solidFill>
                  <a:srgbClr val="FF0000"/>
                </a:solidFill>
              </a:rPr>
              <a:t>dans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laquelle</a:t>
            </a:r>
            <a:r>
              <a:rPr lang="en-US" dirty="0" smtClean="0">
                <a:solidFill>
                  <a:srgbClr val="FF0000"/>
                </a:solidFill>
              </a:rPr>
              <a:t> / </a:t>
            </a:r>
            <a:r>
              <a:rPr lang="en-US" dirty="0" err="1" smtClean="0">
                <a:solidFill>
                  <a:srgbClr val="FF0000"/>
                </a:solidFill>
              </a:rPr>
              <a:t>qu’</a:t>
            </a:r>
            <a:r>
              <a:rPr lang="en-US" dirty="0" err="1" smtClean="0"/>
              <a:t>elle</a:t>
            </a:r>
            <a:r>
              <a:rPr lang="en-US" dirty="0" smtClean="0"/>
              <a:t> </a:t>
            </a:r>
            <a:r>
              <a:rPr lang="en-US" dirty="0" err="1" smtClean="0"/>
              <a:t>habitait</a:t>
            </a:r>
            <a:r>
              <a:rPr lang="en-US" dirty="0" smtClean="0"/>
              <a:t>.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course, </a:t>
            </a:r>
            <a:r>
              <a:rPr lang="en-US" dirty="0" err="1" smtClean="0"/>
              <a:t>elle</a:t>
            </a:r>
            <a:r>
              <a:rPr lang="en-US" dirty="0" smtClean="0"/>
              <a:t> a </a:t>
            </a:r>
            <a:r>
              <a:rPr lang="en-US" dirty="0" err="1" smtClean="0"/>
              <a:t>perdu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des </a:t>
            </a:r>
            <a:r>
              <a:rPr lang="en-US" dirty="0" err="1" smtClean="0"/>
              <a:t>chaussures</a:t>
            </a:r>
            <a:r>
              <a:rPr lang="en-US" dirty="0" smtClean="0"/>
              <a:t> </a:t>
            </a:r>
            <a:r>
              <a:rPr lang="en-US" dirty="0" err="1" smtClean="0"/>
              <a:t>qu’elle</a:t>
            </a:r>
            <a:r>
              <a:rPr lang="en-US" dirty="0" smtClean="0"/>
              <a:t> </a:t>
            </a:r>
            <a:r>
              <a:rPr lang="en-US" dirty="0" err="1" smtClean="0"/>
              <a:t>portait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ce</a:t>
            </a:r>
            <a:r>
              <a:rPr lang="en-US" dirty="0" smtClean="0">
                <a:solidFill>
                  <a:srgbClr val="FF0000"/>
                </a:solidFill>
              </a:rPr>
              <a:t> qui</a:t>
            </a:r>
            <a:r>
              <a:rPr lang="en-US" dirty="0" smtClean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permis</a:t>
            </a:r>
            <a:r>
              <a:rPr lang="en-US" dirty="0" smtClean="0"/>
              <a:t> au prince de la </a:t>
            </a:r>
            <a:r>
              <a:rPr lang="en-US" dirty="0" err="1" smtClean="0"/>
              <a:t>retrouver</a:t>
            </a:r>
            <a:r>
              <a:rPr lang="en-US" dirty="0" smtClean="0"/>
              <a:t> plus </a:t>
            </a:r>
            <a:r>
              <a:rPr lang="en-US" dirty="0" err="1" smtClean="0"/>
              <a:t>tard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363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 </a:t>
            </a:r>
            <a:r>
              <a:rPr lang="en-US" dirty="0" err="1" smtClean="0"/>
              <a:t>erreurs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corriger</a:t>
            </a:r>
            <a:r>
              <a:rPr lang="en-US" dirty="0" smtClean="0"/>
              <a:t> p. 241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</a:t>
            </a:r>
            <a:r>
              <a:rPr lang="en-US" dirty="0" smtClean="0"/>
              <a:t>. : </a:t>
            </a:r>
            <a:r>
              <a:rPr lang="en-US" i="1" dirty="0" smtClean="0"/>
              <a:t>Mademoiselle, </a:t>
            </a:r>
            <a:r>
              <a:rPr lang="en-US" i="1" dirty="0" err="1" smtClean="0"/>
              <a:t>j’ai</a:t>
            </a:r>
            <a:r>
              <a:rPr lang="en-US" i="1" dirty="0" smtClean="0"/>
              <a:t> déjà </a:t>
            </a:r>
            <a:r>
              <a:rPr lang="en-US" i="1" dirty="0" err="1" smtClean="0"/>
              <a:t>mis</a:t>
            </a:r>
            <a:r>
              <a:rPr lang="en-US" i="1" dirty="0" smtClean="0"/>
              <a:t> </a:t>
            </a:r>
            <a:r>
              <a:rPr lang="en-US" i="1" dirty="0" err="1" smtClean="0"/>
              <a:t>mes</a:t>
            </a:r>
            <a:r>
              <a:rPr lang="en-US" i="1" dirty="0" smtClean="0"/>
              <a:t> </a:t>
            </a:r>
            <a:r>
              <a:rPr lang="en-US" i="1" dirty="0" err="1" smtClean="0"/>
              <a:t>vêtements</a:t>
            </a:r>
            <a:r>
              <a:rPr lang="en-US" i="1" dirty="0" smtClean="0"/>
              <a:t> </a:t>
            </a:r>
            <a:r>
              <a:rPr lang="en-US" i="1" dirty="0" err="1" smtClean="0"/>
              <a:t>dans</a:t>
            </a:r>
            <a:r>
              <a:rPr lang="en-US" i="1" dirty="0" smtClean="0"/>
              <a:t> </a:t>
            </a:r>
            <a:r>
              <a:rPr lang="en-US" i="1" dirty="0" err="1" smtClean="0"/>
              <a:t>celle</a:t>
            </a:r>
            <a:r>
              <a:rPr lang="en-US" i="1" dirty="0" smtClean="0"/>
              <a:t> machine, </a:t>
            </a:r>
            <a:r>
              <a:rPr lang="en-US" i="1" dirty="0" err="1" smtClean="0"/>
              <a:t>prenez</a:t>
            </a:r>
            <a:r>
              <a:rPr lang="en-US" i="1" dirty="0" smtClean="0"/>
              <a:t> </a:t>
            </a:r>
            <a:r>
              <a:rPr lang="en-US" i="1" dirty="0" err="1" smtClean="0"/>
              <a:t>cette-là</a:t>
            </a:r>
            <a:r>
              <a:rPr lang="en-US" dirty="0" smtClean="0"/>
              <a:t>.</a:t>
            </a:r>
          </a:p>
          <a:p>
            <a:r>
              <a:rPr lang="en-US" dirty="0" smtClean="0"/>
              <a:t>M.C. : </a:t>
            </a:r>
            <a:r>
              <a:rPr lang="en-US" i="1" dirty="0" err="1" smtClean="0"/>
              <a:t>Mais</a:t>
            </a:r>
            <a:r>
              <a:rPr lang="en-US" i="1" dirty="0" smtClean="0"/>
              <a:t> </a:t>
            </a:r>
            <a:r>
              <a:rPr lang="en-US" i="1" dirty="0" err="1" smtClean="0"/>
              <a:t>cette</a:t>
            </a:r>
            <a:r>
              <a:rPr lang="en-US" i="1" dirty="0" smtClean="0"/>
              <a:t> machine ne </a:t>
            </a:r>
            <a:r>
              <a:rPr lang="en-US" i="1" dirty="0" err="1" smtClean="0"/>
              <a:t>marche</a:t>
            </a:r>
            <a:r>
              <a:rPr lang="en-US" i="1" dirty="0" smtClean="0"/>
              <a:t> pas, Monsieur. Ne </a:t>
            </a:r>
            <a:r>
              <a:rPr lang="en-US" i="1" dirty="0" err="1" smtClean="0"/>
              <a:t>jetez</a:t>
            </a:r>
            <a:r>
              <a:rPr lang="en-US" i="1" dirty="0" smtClean="0"/>
              <a:t> pas </a:t>
            </a:r>
            <a:r>
              <a:rPr lang="en-US" i="1" dirty="0" err="1" smtClean="0"/>
              <a:t>ceux</a:t>
            </a:r>
            <a:r>
              <a:rPr lang="en-US" i="1" dirty="0" smtClean="0"/>
              <a:t> </a:t>
            </a:r>
            <a:r>
              <a:rPr lang="en-US" i="1" dirty="0" err="1" smtClean="0"/>
              <a:t>vêtements</a:t>
            </a:r>
            <a:r>
              <a:rPr lang="en-US" i="1" dirty="0" smtClean="0"/>
              <a:t> par </a:t>
            </a:r>
            <a:r>
              <a:rPr lang="en-US" i="1" dirty="0" err="1" smtClean="0"/>
              <a:t>terre</a:t>
            </a:r>
            <a:r>
              <a:rPr lang="en-US" i="1" dirty="0" smtClean="0"/>
              <a:t>! </a:t>
            </a:r>
            <a:r>
              <a:rPr lang="en-US" i="1" dirty="0" err="1" smtClean="0"/>
              <a:t>Ça</a:t>
            </a:r>
            <a:r>
              <a:rPr lang="en-US" i="1" dirty="0" smtClean="0"/>
              <a:t> </a:t>
            </a:r>
            <a:r>
              <a:rPr lang="en-US" i="1" dirty="0" err="1" smtClean="0"/>
              <a:t>est</a:t>
            </a:r>
            <a:r>
              <a:rPr lang="en-US" i="1" dirty="0" smtClean="0"/>
              <a:t> sale!</a:t>
            </a:r>
          </a:p>
          <a:p>
            <a:r>
              <a:rPr lang="en-US" dirty="0" smtClean="0"/>
              <a:t>A. : </a:t>
            </a:r>
            <a:r>
              <a:rPr lang="en-US" i="1" dirty="0" smtClean="0"/>
              <a:t>Si </a:t>
            </a:r>
            <a:r>
              <a:rPr lang="en-US" i="1" dirty="0" err="1" smtClean="0"/>
              <a:t>elle</a:t>
            </a:r>
            <a:r>
              <a:rPr lang="en-US" i="1" dirty="0" smtClean="0"/>
              <a:t> ne </a:t>
            </a:r>
            <a:r>
              <a:rPr lang="en-US" i="1" dirty="0" err="1" smtClean="0"/>
              <a:t>marche</a:t>
            </a:r>
            <a:r>
              <a:rPr lang="en-US" i="1" dirty="0" smtClean="0"/>
              <a:t> pas, </a:t>
            </a:r>
            <a:r>
              <a:rPr lang="en-US" i="1" dirty="0" err="1" smtClean="0"/>
              <a:t>prenez</a:t>
            </a:r>
            <a:r>
              <a:rPr lang="en-US" i="1" dirty="0" smtClean="0"/>
              <a:t> </a:t>
            </a:r>
            <a:r>
              <a:rPr lang="en-US" i="1" dirty="0" err="1" smtClean="0"/>
              <a:t>celui</a:t>
            </a:r>
            <a:r>
              <a:rPr lang="en-US" i="1" dirty="0" smtClean="0"/>
              <a:t> qui </a:t>
            </a:r>
            <a:r>
              <a:rPr lang="en-US" i="1" dirty="0" err="1" smtClean="0"/>
              <a:t>est</a:t>
            </a:r>
            <a:r>
              <a:rPr lang="en-US" i="1" dirty="0" smtClean="0"/>
              <a:t> </a:t>
            </a:r>
            <a:r>
              <a:rPr lang="en-US" i="1" dirty="0" err="1" smtClean="0"/>
              <a:t>là</a:t>
            </a:r>
            <a:r>
              <a:rPr lang="en-US" i="1" dirty="0" smtClean="0"/>
              <a:t>-bas au fond!</a:t>
            </a:r>
          </a:p>
          <a:p>
            <a:r>
              <a:rPr lang="en-US" dirty="0" smtClean="0"/>
              <a:t>M.C. : </a:t>
            </a:r>
            <a:r>
              <a:rPr lang="en-US" i="1" dirty="0" err="1" smtClean="0"/>
              <a:t>Mais</a:t>
            </a:r>
            <a:r>
              <a:rPr lang="en-US" i="1" dirty="0" smtClean="0"/>
              <a:t> Monsieur, </a:t>
            </a:r>
            <a:r>
              <a:rPr lang="en-US" i="1" dirty="0" err="1" smtClean="0"/>
              <a:t>ces</a:t>
            </a:r>
            <a:r>
              <a:rPr lang="en-US" i="1" dirty="0" smtClean="0"/>
              <a:t> </a:t>
            </a:r>
            <a:r>
              <a:rPr lang="en-US" i="1" dirty="0" err="1" smtClean="0"/>
              <a:t>détergent</a:t>
            </a:r>
            <a:r>
              <a:rPr lang="en-US" i="1" dirty="0" smtClean="0"/>
              <a:t> </a:t>
            </a:r>
            <a:r>
              <a:rPr lang="en-US" i="1" dirty="0" err="1" smtClean="0"/>
              <a:t>est</a:t>
            </a:r>
            <a:r>
              <a:rPr lang="en-US" i="1" dirty="0" smtClean="0"/>
              <a:t> </a:t>
            </a:r>
            <a:r>
              <a:rPr lang="en-US" i="1" dirty="0" err="1" smtClean="0"/>
              <a:t>à</a:t>
            </a:r>
            <a:r>
              <a:rPr lang="en-US" i="1" dirty="0" smtClean="0"/>
              <a:t> </a:t>
            </a:r>
            <a:r>
              <a:rPr lang="en-US" i="1" dirty="0" err="1" smtClean="0"/>
              <a:t>moi</a:t>
            </a:r>
            <a:r>
              <a:rPr lang="en-US" i="1" dirty="0" smtClean="0"/>
              <a:t>!</a:t>
            </a:r>
          </a:p>
          <a:p>
            <a:r>
              <a:rPr lang="en-US" dirty="0" smtClean="0"/>
              <a:t>A. : </a:t>
            </a:r>
            <a:r>
              <a:rPr lang="en-US" i="1" dirty="0" err="1" smtClean="0"/>
              <a:t>Cet</a:t>
            </a:r>
            <a:r>
              <a:rPr lang="en-US" i="1" dirty="0" smtClean="0"/>
              <a:t> </a:t>
            </a:r>
            <a:r>
              <a:rPr lang="en-US" i="1" dirty="0" err="1" smtClean="0"/>
              <a:t>n’est</a:t>
            </a:r>
            <a:r>
              <a:rPr lang="en-US" i="1" dirty="0" smtClean="0"/>
              <a:t> pas </a:t>
            </a:r>
            <a:r>
              <a:rPr lang="en-US" i="1" dirty="0" err="1" smtClean="0"/>
              <a:t>vrai</a:t>
            </a:r>
            <a:r>
              <a:rPr lang="en-US" i="1" dirty="0" smtClean="0"/>
              <a:t>! </a:t>
            </a:r>
            <a:r>
              <a:rPr lang="en-US" i="1" dirty="0" err="1" smtClean="0"/>
              <a:t>Celui-là</a:t>
            </a:r>
            <a:r>
              <a:rPr lang="en-US" i="1" dirty="0" smtClean="0"/>
              <a:t> </a:t>
            </a:r>
            <a:r>
              <a:rPr lang="en-US" i="1" dirty="0" err="1" smtClean="0"/>
              <a:t>est</a:t>
            </a:r>
            <a:r>
              <a:rPr lang="en-US" i="1" dirty="0" smtClean="0"/>
              <a:t> </a:t>
            </a:r>
            <a:r>
              <a:rPr lang="en-US" i="1" dirty="0" err="1" smtClean="0"/>
              <a:t>à</a:t>
            </a:r>
            <a:r>
              <a:rPr lang="en-US" i="1" dirty="0" smtClean="0"/>
              <a:t> </a:t>
            </a:r>
            <a:r>
              <a:rPr lang="en-US" i="1" dirty="0" err="1" smtClean="0"/>
              <a:t>vous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M.C. : </a:t>
            </a:r>
            <a:r>
              <a:rPr lang="en-US" i="1" dirty="0" err="1" smtClean="0"/>
              <a:t>C’est</a:t>
            </a:r>
            <a:r>
              <a:rPr lang="en-US" i="1" dirty="0" smtClean="0"/>
              <a:t> </a:t>
            </a:r>
            <a:r>
              <a:rPr lang="en-US" i="1" dirty="0" err="1" smtClean="0"/>
              <a:t>incroyable</a:t>
            </a:r>
            <a:r>
              <a:rPr lang="en-US" i="1" dirty="0" smtClean="0"/>
              <a:t> </a:t>
            </a:r>
            <a:r>
              <a:rPr lang="en-US" i="1" dirty="0" err="1" smtClean="0"/>
              <a:t>comme</a:t>
            </a:r>
            <a:r>
              <a:rPr lang="en-US" i="1" dirty="0" smtClean="0"/>
              <a:t> les gens </a:t>
            </a:r>
            <a:r>
              <a:rPr lang="en-US" i="1" dirty="0" err="1" smtClean="0"/>
              <a:t>peuvent</a:t>
            </a:r>
            <a:r>
              <a:rPr lang="en-US" i="1" dirty="0" smtClean="0"/>
              <a:t> </a:t>
            </a:r>
            <a:r>
              <a:rPr lang="en-US" i="1" dirty="0" err="1" smtClean="0"/>
              <a:t>être</a:t>
            </a:r>
            <a:r>
              <a:rPr lang="en-US" i="1" dirty="0" smtClean="0"/>
              <a:t> </a:t>
            </a:r>
            <a:r>
              <a:rPr lang="en-US" i="1" dirty="0" err="1" smtClean="0"/>
              <a:t>désagréables</a:t>
            </a:r>
            <a:r>
              <a:rPr lang="en-US" i="1" dirty="0" smtClean="0"/>
              <a:t>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26426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Corrigée</a:t>
            </a:r>
            <a:r>
              <a:rPr lang="en-US" dirty="0" smtClean="0"/>
              <a:t> p. 241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</a:t>
            </a:r>
            <a:r>
              <a:rPr lang="en-US" dirty="0" smtClean="0"/>
              <a:t>. : </a:t>
            </a:r>
            <a:r>
              <a:rPr lang="en-US" i="1" dirty="0" smtClean="0"/>
              <a:t>Mademoiselle, </a:t>
            </a:r>
            <a:r>
              <a:rPr lang="en-US" i="1" dirty="0" err="1" smtClean="0"/>
              <a:t>j’ai</a:t>
            </a:r>
            <a:r>
              <a:rPr lang="en-US" i="1" dirty="0" smtClean="0"/>
              <a:t> déjà </a:t>
            </a:r>
            <a:r>
              <a:rPr lang="en-US" i="1" dirty="0" err="1" smtClean="0"/>
              <a:t>mis</a:t>
            </a:r>
            <a:r>
              <a:rPr lang="en-US" i="1" dirty="0" smtClean="0"/>
              <a:t> </a:t>
            </a:r>
            <a:r>
              <a:rPr lang="en-US" i="1" dirty="0" err="1" smtClean="0"/>
              <a:t>mes</a:t>
            </a:r>
            <a:r>
              <a:rPr lang="en-US" i="1" dirty="0" smtClean="0"/>
              <a:t> </a:t>
            </a:r>
            <a:r>
              <a:rPr lang="en-US" i="1" dirty="0" err="1" smtClean="0"/>
              <a:t>vêtements</a:t>
            </a:r>
            <a:r>
              <a:rPr lang="en-US" i="1" dirty="0" smtClean="0"/>
              <a:t> </a:t>
            </a:r>
            <a:r>
              <a:rPr lang="en-US" i="1" dirty="0" err="1" smtClean="0"/>
              <a:t>dans</a:t>
            </a:r>
            <a:r>
              <a:rPr lang="en-US" i="1" dirty="0" smtClean="0"/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cette</a:t>
            </a:r>
            <a:r>
              <a:rPr lang="en-US" i="1" dirty="0" smtClean="0"/>
              <a:t> </a:t>
            </a:r>
            <a:r>
              <a:rPr lang="en-US" i="1" dirty="0" smtClean="0"/>
              <a:t>machine, </a:t>
            </a:r>
            <a:r>
              <a:rPr lang="en-US" i="1" dirty="0" err="1" smtClean="0"/>
              <a:t>prenez</a:t>
            </a:r>
            <a:r>
              <a:rPr lang="en-US" i="1" dirty="0" smtClean="0"/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celle</a:t>
            </a:r>
            <a:r>
              <a:rPr lang="en-US" i="1" dirty="0" err="1" smtClean="0"/>
              <a:t>-</a:t>
            </a:r>
            <a:r>
              <a:rPr lang="en-US" i="1" dirty="0" err="1" smtClean="0"/>
              <a:t>là</a:t>
            </a:r>
            <a:r>
              <a:rPr lang="en-US" dirty="0" smtClean="0"/>
              <a:t>.</a:t>
            </a:r>
          </a:p>
          <a:p>
            <a:r>
              <a:rPr lang="en-US" dirty="0" smtClean="0"/>
              <a:t>M.C. : </a:t>
            </a:r>
            <a:r>
              <a:rPr lang="en-US" i="1" dirty="0" err="1" smtClean="0"/>
              <a:t>Mais</a:t>
            </a:r>
            <a:r>
              <a:rPr lang="en-US" i="1" dirty="0" smtClean="0"/>
              <a:t> </a:t>
            </a:r>
            <a:r>
              <a:rPr lang="en-US" i="1" dirty="0" err="1" smtClean="0"/>
              <a:t>cette</a:t>
            </a:r>
            <a:r>
              <a:rPr lang="en-US" i="1" dirty="0" smtClean="0"/>
              <a:t> machine ne </a:t>
            </a:r>
            <a:r>
              <a:rPr lang="en-US" i="1" dirty="0" err="1" smtClean="0"/>
              <a:t>marche</a:t>
            </a:r>
            <a:r>
              <a:rPr lang="en-US" i="1" dirty="0" smtClean="0"/>
              <a:t> pas, Monsieur. Ne </a:t>
            </a:r>
            <a:r>
              <a:rPr lang="en-US" i="1" dirty="0" err="1" smtClean="0"/>
              <a:t>jetez</a:t>
            </a:r>
            <a:r>
              <a:rPr lang="en-US" i="1" dirty="0" smtClean="0"/>
              <a:t> pas </a:t>
            </a:r>
            <a:r>
              <a:rPr lang="en-US" i="1" dirty="0" err="1" smtClean="0">
                <a:solidFill>
                  <a:srgbClr val="FF0000"/>
                </a:solidFill>
              </a:rPr>
              <a:t>ces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/>
              <a:t>vêtements</a:t>
            </a:r>
            <a:r>
              <a:rPr lang="en-US" i="1" dirty="0" smtClean="0"/>
              <a:t> </a:t>
            </a:r>
            <a:r>
              <a:rPr lang="en-US" i="1" dirty="0" smtClean="0"/>
              <a:t>par </a:t>
            </a:r>
            <a:r>
              <a:rPr lang="en-US" i="1" dirty="0" err="1" smtClean="0"/>
              <a:t>terre</a:t>
            </a:r>
            <a:r>
              <a:rPr lang="en-US" i="1" dirty="0" smtClean="0"/>
              <a:t>! </a:t>
            </a:r>
            <a:r>
              <a:rPr lang="en-US" i="1" dirty="0" err="1" smtClean="0">
                <a:solidFill>
                  <a:srgbClr val="FF0000"/>
                </a:solidFill>
              </a:rPr>
              <a:t>C</a:t>
            </a:r>
            <a:r>
              <a:rPr lang="en-US" i="1" dirty="0" err="1" smtClean="0">
                <a:solidFill>
                  <a:srgbClr val="FF0000"/>
                </a:solidFill>
              </a:rPr>
              <a:t>’</a:t>
            </a:r>
            <a:r>
              <a:rPr lang="en-US" i="1" dirty="0" err="1" smtClean="0"/>
              <a:t>est</a:t>
            </a:r>
            <a:r>
              <a:rPr lang="en-US" i="1" dirty="0" smtClean="0"/>
              <a:t> </a:t>
            </a:r>
            <a:r>
              <a:rPr lang="en-US" i="1" dirty="0" smtClean="0"/>
              <a:t>sale!</a:t>
            </a:r>
          </a:p>
          <a:p>
            <a:r>
              <a:rPr lang="en-US" dirty="0" smtClean="0"/>
              <a:t>A. : </a:t>
            </a:r>
            <a:r>
              <a:rPr lang="en-US" i="1" dirty="0" smtClean="0"/>
              <a:t>Si </a:t>
            </a:r>
            <a:r>
              <a:rPr lang="en-US" i="1" dirty="0" err="1" smtClean="0"/>
              <a:t>elle</a:t>
            </a:r>
            <a:r>
              <a:rPr lang="en-US" i="1" dirty="0" smtClean="0"/>
              <a:t> ne </a:t>
            </a:r>
            <a:r>
              <a:rPr lang="en-US" i="1" dirty="0" err="1" smtClean="0"/>
              <a:t>marche</a:t>
            </a:r>
            <a:r>
              <a:rPr lang="en-US" i="1" dirty="0" smtClean="0"/>
              <a:t> pas, </a:t>
            </a:r>
            <a:r>
              <a:rPr lang="en-US" i="1" dirty="0" err="1" smtClean="0"/>
              <a:t>prenez</a:t>
            </a:r>
            <a:r>
              <a:rPr lang="en-US" i="1" dirty="0" smtClean="0"/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celle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/>
              <a:t>qui </a:t>
            </a:r>
            <a:r>
              <a:rPr lang="en-US" i="1" dirty="0" err="1" smtClean="0"/>
              <a:t>est</a:t>
            </a:r>
            <a:r>
              <a:rPr lang="en-US" i="1" dirty="0" smtClean="0"/>
              <a:t> </a:t>
            </a:r>
            <a:r>
              <a:rPr lang="en-US" i="1" dirty="0" err="1" smtClean="0"/>
              <a:t>là</a:t>
            </a:r>
            <a:r>
              <a:rPr lang="en-US" i="1" dirty="0" smtClean="0"/>
              <a:t>-bas au fond!</a:t>
            </a:r>
          </a:p>
          <a:p>
            <a:r>
              <a:rPr lang="en-US" dirty="0" smtClean="0"/>
              <a:t>M.C. : </a:t>
            </a:r>
            <a:r>
              <a:rPr lang="en-US" i="1" dirty="0" err="1" smtClean="0"/>
              <a:t>Mais</a:t>
            </a:r>
            <a:r>
              <a:rPr lang="en-US" i="1" dirty="0" smtClean="0"/>
              <a:t> Monsieur, </a:t>
            </a:r>
            <a:r>
              <a:rPr lang="en-US" i="1" dirty="0" err="1" smtClean="0">
                <a:solidFill>
                  <a:srgbClr val="FF0000"/>
                </a:solidFill>
              </a:rPr>
              <a:t>ce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/>
              <a:t>détergent</a:t>
            </a:r>
            <a:r>
              <a:rPr lang="en-US" i="1" dirty="0" smtClean="0"/>
              <a:t> </a:t>
            </a:r>
            <a:r>
              <a:rPr lang="en-US" i="1" dirty="0" err="1" smtClean="0"/>
              <a:t>est</a:t>
            </a:r>
            <a:r>
              <a:rPr lang="en-US" i="1" dirty="0" smtClean="0"/>
              <a:t> </a:t>
            </a:r>
            <a:r>
              <a:rPr lang="en-US" i="1" dirty="0" err="1" smtClean="0"/>
              <a:t>à</a:t>
            </a:r>
            <a:r>
              <a:rPr lang="en-US" i="1" dirty="0" smtClean="0"/>
              <a:t> </a:t>
            </a:r>
            <a:r>
              <a:rPr lang="en-US" i="1" dirty="0" err="1" smtClean="0"/>
              <a:t>moi</a:t>
            </a:r>
            <a:r>
              <a:rPr lang="en-US" i="1" dirty="0" smtClean="0"/>
              <a:t>!</a:t>
            </a:r>
          </a:p>
          <a:p>
            <a:r>
              <a:rPr lang="en-US" dirty="0" smtClean="0"/>
              <a:t>A. : </a:t>
            </a:r>
            <a:r>
              <a:rPr lang="en-US" i="1" dirty="0" err="1" smtClean="0">
                <a:solidFill>
                  <a:srgbClr val="FF0000"/>
                </a:solidFill>
              </a:rPr>
              <a:t>Ce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/>
              <a:t>n’est</a:t>
            </a:r>
            <a:r>
              <a:rPr lang="en-US" i="1" dirty="0" smtClean="0"/>
              <a:t> pas </a:t>
            </a:r>
            <a:r>
              <a:rPr lang="en-US" i="1" dirty="0" err="1" smtClean="0"/>
              <a:t>vrai</a:t>
            </a:r>
            <a:r>
              <a:rPr lang="en-US" i="1" dirty="0" smtClean="0"/>
              <a:t>! </a:t>
            </a:r>
            <a:r>
              <a:rPr lang="en-US" i="1" dirty="0" err="1" smtClean="0"/>
              <a:t>Celui-là</a:t>
            </a:r>
            <a:r>
              <a:rPr lang="en-US" i="1" dirty="0" smtClean="0"/>
              <a:t> </a:t>
            </a:r>
            <a:r>
              <a:rPr lang="en-US" i="1" dirty="0" err="1" smtClean="0"/>
              <a:t>est</a:t>
            </a:r>
            <a:r>
              <a:rPr lang="en-US" i="1" dirty="0" smtClean="0"/>
              <a:t> </a:t>
            </a:r>
            <a:r>
              <a:rPr lang="en-US" i="1" dirty="0" err="1" smtClean="0"/>
              <a:t>à</a:t>
            </a:r>
            <a:r>
              <a:rPr lang="en-US" i="1" dirty="0" smtClean="0"/>
              <a:t> </a:t>
            </a:r>
            <a:r>
              <a:rPr lang="en-US" i="1" dirty="0" err="1" smtClean="0"/>
              <a:t>vous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M.C. : </a:t>
            </a:r>
            <a:r>
              <a:rPr lang="en-US" i="1" dirty="0" err="1" smtClean="0"/>
              <a:t>C’est</a:t>
            </a:r>
            <a:r>
              <a:rPr lang="en-US" i="1" dirty="0" smtClean="0"/>
              <a:t> </a:t>
            </a:r>
            <a:r>
              <a:rPr lang="en-US" i="1" dirty="0" err="1" smtClean="0"/>
              <a:t>incroyable</a:t>
            </a:r>
            <a:r>
              <a:rPr lang="en-US" i="1" dirty="0" smtClean="0"/>
              <a:t> </a:t>
            </a:r>
            <a:r>
              <a:rPr lang="en-US" i="1" dirty="0" err="1" smtClean="0"/>
              <a:t>comme</a:t>
            </a:r>
            <a:r>
              <a:rPr lang="en-US" i="1" dirty="0" smtClean="0"/>
              <a:t> les gens </a:t>
            </a:r>
            <a:r>
              <a:rPr lang="en-US" i="1" dirty="0" err="1" smtClean="0"/>
              <a:t>peuvent</a:t>
            </a:r>
            <a:r>
              <a:rPr lang="en-US" i="1" dirty="0" smtClean="0"/>
              <a:t> </a:t>
            </a:r>
            <a:r>
              <a:rPr lang="en-US" i="1" dirty="0" err="1" smtClean="0"/>
              <a:t>être</a:t>
            </a:r>
            <a:r>
              <a:rPr lang="en-US" i="1" dirty="0" smtClean="0"/>
              <a:t> </a:t>
            </a:r>
            <a:r>
              <a:rPr lang="en-US" i="1" dirty="0" err="1" smtClean="0"/>
              <a:t>désagréables</a:t>
            </a:r>
            <a:r>
              <a:rPr lang="en-US" i="1" dirty="0" smtClean="0"/>
              <a:t>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62133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Neuf</a:t>
            </a:r>
            <a:r>
              <a:rPr lang="en-US" dirty="0" smtClean="0"/>
              <a:t> </a:t>
            </a:r>
            <a:r>
              <a:rPr lang="en-US" dirty="0" err="1" smtClean="0"/>
              <a:t>erreurs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corriger</a:t>
            </a:r>
            <a:r>
              <a:rPr lang="en-US" dirty="0" smtClean="0"/>
              <a:t> p. 251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Chère</a:t>
            </a:r>
            <a:r>
              <a:rPr lang="en-US" dirty="0" smtClean="0"/>
              <a:t> Rosalie,</a:t>
            </a:r>
          </a:p>
          <a:p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réfléchi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m’as</a:t>
            </a:r>
            <a:r>
              <a:rPr lang="en-US" dirty="0" smtClean="0"/>
              <a:t> </a:t>
            </a:r>
            <a:r>
              <a:rPr lang="en-US" dirty="0" err="1" smtClean="0"/>
              <a:t>dit</a:t>
            </a:r>
            <a:r>
              <a:rPr lang="en-US" dirty="0" smtClean="0"/>
              <a:t> et je </a:t>
            </a:r>
            <a:r>
              <a:rPr lang="en-US" dirty="0" err="1" smtClean="0"/>
              <a:t>pense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je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absolument</a:t>
            </a:r>
            <a:r>
              <a:rPr lang="en-US" dirty="0" smtClean="0"/>
              <a:t> faire du sport. La natation </a:t>
            </a:r>
            <a:r>
              <a:rPr lang="en-US" dirty="0" err="1" smtClean="0"/>
              <a:t>est</a:t>
            </a:r>
            <a:r>
              <a:rPr lang="en-US" dirty="0" smtClean="0"/>
              <a:t> un sport </a:t>
            </a:r>
            <a:r>
              <a:rPr lang="en-US" dirty="0" err="1" smtClean="0"/>
              <a:t>dont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bon pour se </a:t>
            </a:r>
            <a:r>
              <a:rPr lang="en-US" dirty="0" err="1" smtClean="0"/>
              <a:t>muscler</a:t>
            </a:r>
            <a:r>
              <a:rPr lang="en-US" dirty="0" smtClean="0"/>
              <a:t> en douceur. Il y a beaucoup de </a:t>
            </a:r>
            <a:r>
              <a:rPr lang="en-US" dirty="0" err="1" smtClean="0"/>
              <a:t>piscines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Paris </a:t>
            </a:r>
            <a:r>
              <a:rPr lang="en-US" dirty="0" err="1" smtClean="0"/>
              <a:t>que</a:t>
            </a:r>
            <a:r>
              <a:rPr lang="en-US" dirty="0" smtClean="0"/>
              <a:t> ne </a:t>
            </a:r>
            <a:r>
              <a:rPr lang="en-US" dirty="0" err="1" smtClean="0"/>
              <a:t>sont</a:t>
            </a:r>
            <a:r>
              <a:rPr lang="en-US" dirty="0" smtClean="0"/>
              <a:t> pas </a:t>
            </a:r>
            <a:r>
              <a:rPr lang="en-US" dirty="0" err="1" smtClean="0"/>
              <a:t>chères</a:t>
            </a:r>
            <a:r>
              <a:rPr lang="en-US" dirty="0" smtClean="0"/>
              <a:t>. La piscine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allait</a:t>
            </a:r>
            <a:r>
              <a:rPr lang="en-US" dirty="0" smtClean="0"/>
              <a:t> Anne </a:t>
            </a:r>
            <a:r>
              <a:rPr lang="en-US" dirty="0" err="1" smtClean="0"/>
              <a:t>l’année</a:t>
            </a:r>
            <a:r>
              <a:rPr lang="en-US" dirty="0" smtClean="0"/>
              <a:t> </a:t>
            </a:r>
            <a:r>
              <a:rPr lang="en-US" dirty="0" err="1" smtClean="0"/>
              <a:t>dernière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très</a:t>
            </a:r>
            <a:r>
              <a:rPr lang="en-US" dirty="0" smtClean="0"/>
              <a:t> </a:t>
            </a:r>
            <a:r>
              <a:rPr lang="en-US" dirty="0" err="1" smtClean="0"/>
              <a:t>agréable</a:t>
            </a:r>
            <a:r>
              <a:rPr lang="en-US" dirty="0" smtClean="0"/>
              <a:t>.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ne me </a:t>
            </a:r>
            <a:r>
              <a:rPr lang="en-US" dirty="0" err="1" smtClean="0"/>
              <a:t>plaît</a:t>
            </a:r>
            <a:r>
              <a:rPr lang="en-US" dirty="0" smtClean="0"/>
              <a:t> pas </a:t>
            </a:r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le </a:t>
            </a:r>
            <a:r>
              <a:rPr lang="en-US" dirty="0" err="1" smtClean="0"/>
              <a:t>chlore</a:t>
            </a:r>
            <a:r>
              <a:rPr lang="en-US" dirty="0" smtClean="0"/>
              <a:t> me fait mal aux </a:t>
            </a:r>
            <a:r>
              <a:rPr lang="en-US" dirty="0" err="1" smtClean="0"/>
              <a:t>yeux</a:t>
            </a:r>
            <a:r>
              <a:rPr lang="en-US" dirty="0" smtClean="0"/>
              <a:t>. </a:t>
            </a:r>
            <a:r>
              <a:rPr lang="en-US" dirty="0" err="1" smtClean="0"/>
              <a:t>Alors</a:t>
            </a:r>
            <a:r>
              <a:rPr lang="en-US" dirty="0" smtClean="0"/>
              <a:t> </a:t>
            </a:r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pensé</a:t>
            </a:r>
            <a:r>
              <a:rPr lang="en-US" dirty="0" smtClean="0"/>
              <a:t> au </a:t>
            </a:r>
            <a:r>
              <a:rPr lang="en-US" dirty="0" err="1" smtClean="0"/>
              <a:t>karaté</a:t>
            </a:r>
            <a:r>
              <a:rPr lang="en-US" dirty="0" smtClean="0"/>
              <a:t>. </a:t>
            </a:r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activité</a:t>
            </a:r>
            <a:r>
              <a:rPr lang="en-US" dirty="0" smtClean="0"/>
              <a:t> </a:t>
            </a:r>
            <a:r>
              <a:rPr lang="en-US" dirty="0" err="1" smtClean="0"/>
              <a:t>laquelle</a:t>
            </a:r>
            <a:r>
              <a:rPr lang="en-US" dirty="0" smtClean="0"/>
              <a:t> on a </a:t>
            </a:r>
            <a:r>
              <a:rPr lang="en-US" dirty="0" err="1" smtClean="0"/>
              <a:t>bien</a:t>
            </a:r>
            <a:r>
              <a:rPr lang="en-US" dirty="0" smtClean="0"/>
              <a:t> </a:t>
            </a:r>
            <a:r>
              <a:rPr lang="en-US" dirty="0" err="1" smtClean="0"/>
              <a:t>besoin</a:t>
            </a:r>
            <a:r>
              <a:rPr lang="en-US" dirty="0" smtClean="0"/>
              <a:t> </a:t>
            </a:r>
            <a:r>
              <a:rPr lang="en-US" dirty="0" err="1" smtClean="0"/>
              <a:t>maintenant</a:t>
            </a:r>
            <a:r>
              <a:rPr lang="en-US" dirty="0" smtClean="0"/>
              <a:t> pour se </a:t>
            </a:r>
            <a:r>
              <a:rPr lang="en-US" dirty="0" err="1" smtClean="0"/>
              <a:t>défendre</a:t>
            </a:r>
            <a:r>
              <a:rPr lang="en-US" dirty="0" smtClean="0"/>
              <a:t>. Et </a:t>
            </a:r>
            <a:r>
              <a:rPr lang="en-US" dirty="0" err="1" smtClean="0"/>
              <a:t>si</a:t>
            </a:r>
            <a:r>
              <a:rPr lang="en-US" dirty="0" smtClean="0"/>
              <a:t> je </a:t>
            </a:r>
            <a:r>
              <a:rPr lang="en-US" dirty="0" err="1" smtClean="0"/>
              <a:t>faisais</a:t>
            </a:r>
            <a:r>
              <a:rPr lang="en-US" dirty="0" smtClean="0"/>
              <a:t> du yoga? </a:t>
            </a:r>
            <a:r>
              <a:rPr lang="en-US" dirty="0" err="1" smtClean="0"/>
              <a:t>Cet</a:t>
            </a:r>
            <a:r>
              <a:rPr lang="en-US" dirty="0" smtClean="0"/>
              <a:t> </a:t>
            </a:r>
            <a:r>
              <a:rPr lang="en-US" dirty="0" err="1" smtClean="0"/>
              <a:t>exercice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très</a:t>
            </a:r>
            <a:r>
              <a:rPr lang="en-US" dirty="0" smtClean="0"/>
              <a:t> </a:t>
            </a:r>
            <a:r>
              <a:rPr lang="en-US" dirty="0" err="1" smtClean="0"/>
              <a:t>ancien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aussi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pilosophie</a:t>
            </a:r>
            <a:r>
              <a:rPr lang="en-US" dirty="0" smtClean="0"/>
              <a:t>. Je </a:t>
            </a:r>
            <a:r>
              <a:rPr lang="en-US" dirty="0" err="1" smtClean="0"/>
              <a:t>connais</a:t>
            </a:r>
            <a:r>
              <a:rPr lang="en-US" dirty="0" smtClean="0"/>
              <a:t> </a:t>
            </a:r>
            <a:r>
              <a:rPr lang="en-US" dirty="0" err="1" smtClean="0"/>
              <a:t>quelqu’un</a:t>
            </a:r>
            <a:r>
              <a:rPr lang="en-US" dirty="0" smtClean="0"/>
              <a:t> de </a:t>
            </a:r>
            <a:r>
              <a:rPr lang="en-US" dirty="0" err="1" smtClean="0"/>
              <a:t>laquelle</a:t>
            </a:r>
            <a:r>
              <a:rPr lang="en-US" dirty="0" smtClean="0"/>
              <a:t> la grand-</a:t>
            </a:r>
            <a:r>
              <a:rPr lang="en-US" dirty="0" err="1" smtClean="0"/>
              <a:t>mère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prof de yoga.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je </a:t>
            </a:r>
            <a:r>
              <a:rPr lang="en-US" dirty="0" err="1" smtClean="0"/>
              <a:t>fais</a:t>
            </a:r>
            <a:r>
              <a:rPr lang="en-US" dirty="0" smtClean="0"/>
              <a:t> du yoga, </a:t>
            </a:r>
            <a:r>
              <a:rPr lang="en-US" dirty="0" err="1" smtClean="0"/>
              <a:t>j’aimerai</a:t>
            </a:r>
            <a:r>
              <a:rPr lang="en-US" dirty="0" smtClean="0"/>
              <a:t> </a:t>
            </a:r>
            <a:r>
              <a:rPr lang="en-US" dirty="0" err="1" smtClean="0"/>
              <a:t>avoir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amie</a:t>
            </a:r>
            <a:r>
              <a:rPr lang="en-US" dirty="0" smtClean="0"/>
              <a:t> avec </a:t>
            </a:r>
            <a:r>
              <a:rPr lang="en-US" dirty="0" err="1" smtClean="0"/>
              <a:t>dont</a:t>
            </a:r>
            <a:r>
              <a:rPr lang="en-US" dirty="0" smtClean="0"/>
              <a:t> je </a:t>
            </a:r>
            <a:r>
              <a:rPr lang="en-US" dirty="0" err="1" smtClean="0"/>
              <a:t>pourrais</a:t>
            </a:r>
            <a:r>
              <a:rPr lang="en-US" dirty="0" smtClean="0"/>
              <a:t> y </a:t>
            </a:r>
            <a:r>
              <a:rPr lang="en-US" dirty="0" err="1" smtClean="0"/>
              <a:t>aller</a:t>
            </a:r>
            <a:r>
              <a:rPr lang="en-US" dirty="0" smtClean="0"/>
              <a:t>. </a:t>
            </a:r>
            <a:r>
              <a:rPr lang="en-US" dirty="0" err="1" smtClean="0"/>
              <a:t>Veux-tu</a:t>
            </a:r>
            <a:r>
              <a:rPr lang="en-US" dirty="0" smtClean="0"/>
              <a:t> en faire avec </a:t>
            </a:r>
            <a:r>
              <a:rPr lang="en-US" dirty="0" err="1" smtClean="0"/>
              <a:t>moi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618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Corrigée</a:t>
            </a:r>
            <a:r>
              <a:rPr lang="en-US" dirty="0" smtClean="0"/>
              <a:t> p. 251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Chère</a:t>
            </a:r>
            <a:r>
              <a:rPr lang="en-US" dirty="0" smtClean="0"/>
              <a:t> Rosalie,</a:t>
            </a:r>
          </a:p>
          <a:p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réfléchi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m’as</a:t>
            </a:r>
            <a:r>
              <a:rPr lang="en-US" dirty="0" smtClean="0"/>
              <a:t> </a:t>
            </a:r>
            <a:r>
              <a:rPr lang="en-US" dirty="0" err="1" smtClean="0"/>
              <a:t>dit</a:t>
            </a:r>
            <a:r>
              <a:rPr lang="en-US" dirty="0" smtClean="0"/>
              <a:t> et je </a:t>
            </a:r>
            <a:r>
              <a:rPr lang="en-US" dirty="0" err="1" smtClean="0"/>
              <a:t>pense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je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absolument</a:t>
            </a:r>
            <a:r>
              <a:rPr lang="en-US" dirty="0" smtClean="0"/>
              <a:t> faire du sport. La natation </a:t>
            </a:r>
            <a:r>
              <a:rPr lang="en-US" dirty="0" err="1" smtClean="0"/>
              <a:t>est</a:t>
            </a:r>
            <a:r>
              <a:rPr lang="en-US" dirty="0" smtClean="0"/>
              <a:t> un sport </a:t>
            </a:r>
            <a:r>
              <a:rPr lang="en-US" dirty="0" smtClean="0">
                <a:solidFill>
                  <a:srgbClr val="FF0000"/>
                </a:solidFill>
              </a:rPr>
              <a:t>qui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bon pour se </a:t>
            </a:r>
            <a:r>
              <a:rPr lang="en-US" dirty="0" err="1" smtClean="0"/>
              <a:t>muscler</a:t>
            </a:r>
            <a:r>
              <a:rPr lang="en-US" dirty="0" smtClean="0"/>
              <a:t> en douceur. Il y a beaucoup de </a:t>
            </a:r>
            <a:r>
              <a:rPr lang="en-US" dirty="0" err="1" smtClean="0"/>
              <a:t>piscines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Paris </a:t>
            </a:r>
            <a:r>
              <a:rPr lang="en-US" dirty="0" smtClean="0">
                <a:solidFill>
                  <a:srgbClr val="FF0000"/>
                </a:solidFill>
              </a:rPr>
              <a:t>qui </a:t>
            </a:r>
            <a:r>
              <a:rPr lang="en-US" dirty="0" smtClean="0"/>
              <a:t>ne </a:t>
            </a:r>
            <a:r>
              <a:rPr lang="en-US" dirty="0" err="1" smtClean="0"/>
              <a:t>sont</a:t>
            </a:r>
            <a:r>
              <a:rPr lang="en-US" dirty="0" smtClean="0"/>
              <a:t> pas </a:t>
            </a:r>
            <a:r>
              <a:rPr lang="en-US" dirty="0" err="1" smtClean="0"/>
              <a:t>chères</a:t>
            </a:r>
            <a:r>
              <a:rPr lang="en-US" dirty="0" smtClean="0"/>
              <a:t>. La piscine </a:t>
            </a:r>
            <a:r>
              <a:rPr lang="en-US" dirty="0" err="1" smtClean="0">
                <a:solidFill>
                  <a:srgbClr val="FF0000"/>
                </a:solidFill>
              </a:rPr>
              <a:t>o</a:t>
            </a:r>
            <a:r>
              <a:rPr lang="en-US" dirty="0" err="1" smtClean="0">
                <a:solidFill>
                  <a:srgbClr val="FF0000"/>
                </a:solidFill>
              </a:rPr>
              <a:t>ù</a:t>
            </a:r>
            <a:r>
              <a:rPr lang="en-US" dirty="0" smtClean="0">
                <a:solidFill>
                  <a:srgbClr val="FF0000"/>
                </a:solidFill>
              </a:rPr>
              <a:t> / </a:t>
            </a:r>
            <a:r>
              <a:rPr lang="en-US" dirty="0" err="1" smtClean="0">
                <a:solidFill>
                  <a:srgbClr val="FF0000"/>
                </a:solidFill>
              </a:rPr>
              <a:t>à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laquelle</a:t>
            </a:r>
            <a:r>
              <a:rPr lang="en-US" dirty="0" smtClean="0"/>
              <a:t> </a:t>
            </a:r>
            <a:r>
              <a:rPr lang="en-US" dirty="0" err="1" smtClean="0"/>
              <a:t>allait</a:t>
            </a:r>
            <a:r>
              <a:rPr lang="en-US" dirty="0" smtClean="0"/>
              <a:t> Anne </a:t>
            </a:r>
            <a:r>
              <a:rPr lang="en-US" dirty="0" err="1" smtClean="0"/>
              <a:t>l’année</a:t>
            </a:r>
            <a:r>
              <a:rPr lang="en-US" dirty="0" smtClean="0"/>
              <a:t> </a:t>
            </a:r>
            <a:r>
              <a:rPr lang="en-US" dirty="0" err="1" smtClean="0"/>
              <a:t>dernière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très</a:t>
            </a:r>
            <a:r>
              <a:rPr lang="en-US" dirty="0" smtClean="0"/>
              <a:t> </a:t>
            </a:r>
            <a:r>
              <a:rPr lang="en-US" dirty="0" err="1" smtClean="0"/>
              <a:t>agréable</a:t>
            </a:r>
            <a:r>
              <a:rPr lang="en-US" dirty="0" smtClean="0"/>
              <a:t>.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qui</a:t>
            </a:r>
            <a:r>
              <a:rPr lang="en-US" dirty="0" smtClean="0"/>
              <a:t> </a:t>
            </a:r>
            <a:r>
              <a:rPr lang="en-US" dirty="0" smtClean="0"/>
              <a:t>ne me </a:t>
            </a:r>
            <a:r>
              <a:rPr lang="en-US" dirty="0" err="1" smtClean="0"/>
              <a:t>plaît</a:t>
            </a:r>
            <a:r>
              <a:rPr lang="en-US" dirty="0" smtClean="0"/>
              <a:t> pas </a:t>
            </a:r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le </a:t>
            </a:r>
            <a:r>
              <a:rPr lang="en-US" dirty="0" err="1" smtClean="0"/>
              <a:t>chlore</a:t>
            </a:r>
            <a:r>
              <a:rPr lang="en-US" dirty="0" smtClean="0"/>
              <a:t> me fait mal aux </a:t>
            </a:r>
            <a:r>
              <a:rPr lang="en-US" dirty="0" err="1" smtClean="0"/>
              <a:t>yeux</a:t>
            </a:r>
            <a:r>
              <a:rPr lang="en-US" dirty="0" smtClean="0"/>
              <a:t>. </a:t>
            </a:r>
            <a:r>
              <a:rPr lang="en-US" dirty="0" err="1" smtClean="0"/>
              <a:t>Alors</a:t>
            </a:r>
            <a:r>
              <a:rPr lang="en-US" dirty="0" smtClean="0"/>
              <a:t> </a:t>
            </a:r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pensé</a:t>
            </a:r>
            <a:r>
              <a:rPr lang="en-US" dirty="0" smtClean="0"/>
              <a:t> au </a:t>
            </a:r>
            <a:r>
              <a:rPr lang="en-US" dirty="0" err="1" smtClean="0"/>
              <a:t>karaté</a:t>
            </a:r>
            <a:r>
              <a:rPr lang="en-US" dirty="0" smtClean="0"/>
              <a:t>. </a:t>
            </a:r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activité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de </a:t>
            </a:r>
            <a:r>
              <a:rPr lang="en-US" dirty="0" err="1" smtClean="0"/>
              <a:t>laquelle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/ </a:t>
            </a:r>
            <a:r>
              <a:rPr lang="en-US" dirty="0" err="1" smtClean="0">
                <a:solidFill>
                  <a:srgbClr val="FF0000"/>
                </a:solidFill>
              </a:rPr>
              <a:t>dont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on </a:t>
            </a:r>
            <a:r>
              <a:rPr lang="en-US" dirty="0" smtClean="0"/>
              <a:t>a </a:t>
            </a:r>
            <a:r>
              <a:rPr lang="en-US" dirty="0" err="1" smtClean="0"/>
              <a:t>bien</a:t>
            </a:r>
            <a:r>
              <a:rPr lang="en-US" dirty="0" smtClean="0"/>
              <a:t> </a:t>
            </a:r>
            <a:r>
              <a:rPr lang="en-US" dirty="0" err="1" smtClean="0"/>
              <a:t>besoin</a:t>
            </a:r>
            <a:r>
              <a:rPr lang="en-US" dirty="0" smtClean="0"/>
              <a:t> </a:t>
            </a:r>
            <a:r>
              <a:rPr lang="en-US" dirty="0" err="1" smtClean="0"/>
              <a:t>maintenant</a:t>
            </a:r>
            <a:r>
              <a:rPr lang="en-US" dirty="0" smtClean="0"/>
              <a:t> pour se </a:t>
            </a:r>
            <a:r>
              <a:rPr lang="en-US" dirty="0" err="1" smtClean="0"/>
              <a:t>défendre</a:t>
            </a:r>
            <a:r>
              <a:rPr lang="en-US" dirty="0" smtClean="0"/>
              <a:t>. Et </a:t>
            </a:r>
            <a:r>
              <a:rPr lang="en-US" dirty="0" err="1" smtClean="0"/>
              <a:t>si</a:t>
            </a:r>
            <a:r>
              <a:rPr lang="en-US" dirty="0" smtClean="0"/>
              <a:t> je </a:t>
            </a:r>
            <a:r>
              <a:rPr lang="en-US" dirty="0" err="1" smtClean="0"/>
              <a:t>faisais</a:t>
            </a:r>
            <a:r>
              <a:rPr lang="en-US" dirty="0" smtClean="0"/>
              <a:t> du yoga? </a:t>
            </a:r>
            <a:r>
              <a:rPr lang="en-US" dirty="0" err="1" smtClean="0"/>
              <a:t>Cet</a:t>
            </a:r>
            <a:r>
              <a:rPr lang="en-US" dirty="0" smtClean="0"/>
              <a:t> </a:t>
            </a:r>
            <a:r>
              <a:rPr lang="en-US" dirty="0" err="1" smtClean="0"/>
              <a:t>exercice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qui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très</a:t>
            </a:r>
            <a:r>
              <a:rPr lang="en-US" dirty="0" smtClean="0"/>
              <a:t> </a:t>
            </a:r>
            <a:r>
              <a:rPr lang="en-US" dirty="0" err="1" smtClean="0"/>
              <a:t>ancien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aussi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pilosophie</a:t>
            </a:r>
            <a:r>
              <a:rPr lang="en-US" dirty="0" smtClean="0"/>
              <a:t>. Je </a:t>
            </a:r>
            <a:r>
              <a:rPr lang="en-US" dirty="0" err="1" smtClean="0"/>
              <a:t>connais</a:t>
            </a:r>
            <a:r>
              <a:rPr lang="en-US" dirty="0" smtClean="0"/>
              <a:t> </a:t>
            </a:r>
            <a:r>
              <a:rPr lang="en-US" dirty="0" err="1" smtClean="0"/>
              <a:t>quelqu’un</a:t>
            </a:r>
            <a:r>
              <a:rPr lang="en-US" dirty="0" smtClean="0"/>
              <a:t> </a:t>
            </a:r>
            <a:r>
              <a:rPr lang="en-US" smtClean="0">
                <a:solidFill>
                  <a:srgbClr val="FF0000"/>
                </a:solidFill>
              </a:rPr>
              <a:t>dont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la </a:t>
            </a:r>
            <a:r>
              <a:rPr lang="en-US" dirty="0" smtClean="0"/>
              <a:t>grand-</a:t>
            </a:r>
            <a:r>
              <a:rPr lang="en-US" dirty="0" err="1" smtClean="0"/>
              <a:t>mère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prof de yoga.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je </a:t>
            </a:r>
            <a:r>
              <a:rPr lang="en-US" dirty="0" err="1" smtClean="0"/>
              <a:t>fais</a:t>
            </a:r>
            <a:r>
              <a:rPr lang="en-US" dirty="0" smtClean="0"/>
              <a:t> du yoga, </a:t>
            </a:r>
            <a:r>
              <a:rPr lang="en-US" dirty="0" err="1" smtClean="0"/>
              <a:t>j’aimerai</a:t>
            </a:r>
            <a:r>
              <a:rPr lang="en-US" dirty="0" smtClean="0"/>
              <a:t> </a:t>
            </a:r>
            <a:r>
              <a:rPr lang="en-US" dirty="0" err="1" smtClean="0"/>
              <a:t>avoir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amie</a:t>
            </a:r>
            <a:r>
              <a:rPr lang="en-US" dirty="0" smtClean="0"/>
              <a:t> avec </a:t>
            </a:r>
            <a:r>
              <a:rPr lang="en-US" dirty="0" err="1" smtClean="0">
                <a:solidFill>
                  <a:srgbClr val="FF0000"/>
                </a:solidFill>
              </a:rPr>
              <a:t>laquelle</a:t>
            </a:r>
            <a:r>
              <a:rPr lang="en-US" dirty="0" smtClean="0">
                <a:solidFill>
                  <a:srgbClr val="FF0000"/>
                </a:solidFill>
              </a:rPr>
              <a:t> / qui</a:t>
            </a:r>
            <a:r>
              <a:rPr lang="en-US" dirty="0" smtClean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pourrais</a:t>
            </a:r>
            <a:r>
              <a:rPr lang="en-US" dirty="0" smtClean="0"/>
              <a:t> y </a:t>
            </a:r>
            <a:r>
              <a:rPr lang="en-US" dirty="0" err="1" smtClean="0"/>
              <a:t>aller</a:t>
            </a:r>
            <a:r>
              <a:rPr lang="en-US" dirty="0" smtClean="0"/>
              <a:t>. </a:t>
            </a:r>
            <a:r>
              <a:rPr lang="en-US" dirty="0" err="1" smtClean="0"/>
              <a:t>Veux-tu</a:t>
            </a:r>
            <a:r>
              <a:rPr lang="en-US" dirty="0" smtClean="0"/>
              <a:t> en faire avec </a:t>
            </a:r>
            <a:r>
              <a:rPr lang="en-US" dirty="0" err="1" smtClean="0"/>
              <a:t>moi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010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859</Words>
  <Application>Microsoft Macintosh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Breaking Barrier 10</vt:lpstr>
      <vt:lpstr>Dix erreurs à corrgier p. 237</vt:lpstr>
      <vt:lpstr>Corrigée p. 237</vt:lpstr>
      <vt:lpstr>Sept erreurs à corriger p. 241</vt:lpstr>
      <vt:lpstr>Corrigée p. 241</vt:lpstr>
      <vt:lpstr>Neuf erreurs à corriger p. 251</vt:lpstr>
      <vt:lpstr>Corrigée p. 251</vt:lpstr>
    </vt:vector>
  </TitlesOfParts>
  <Company>Western Kentucky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Breaking Barrier 10</dc:title>
  <dc:creator>WKU Faculty Staff</dc:creator>
  <cp:lastModifiedBy>WKU Faculty Staff</cp:lastModifiedBy>
  <cp:revision>10</cp:revision>
  <dcterms:created xsi:type="dcterms:W3CDTF">2015-11-10T16:39:50Z</dcterms:created>
  <dcterms:modified xsi:type="dcterms:W3CDTF">2015-11-10T20:33:56Z</dcterms:modified>
</cp:coreProperties>
</file>