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1" r:id="rId4"/>
    <p:sldId id="266" r:id="rId5"/>
    <p:sldId id="271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3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3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6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1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3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7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BB8E2-13D3-7D48-89E2-61544D396311}" type="datetimeFigureOut">
              <a:rPr lang="en-US" smtClean="0"/>
              <a:t>1/31/14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92284-F7A6-A44E-BA1A-86F647B4F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9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motifs_1_video_flash.htm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fm01_15_voila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scavenger101_01.htm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fm01_video02.htm" TargetMode="Externa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wku.edu/nathan.love/101-102/interact101-102/fm01_16_etre.htm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jeudi</a:t>
            </a:r>
            <a:r>
              <a:rPr lang="en-US" dirty="0" smtClean="0"/>
              <a:t> 31 </a:t>
            </a:r>
            <a:r>
              <a:rPr lang="en-US" dirty="0" err="1" smtClean="0"/>
              <a:t>janvier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8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Étudiante</a:t>
            </a:r>
            <a:r>
              <a:rPr lang="en-US" dirty="0" smtClean="0"/>
              <a:t> </a:t>
            </a:r>
            <a:r>
              <a:rPr lang="en-US" dirty="0" err="1" smtClean="0"/>
              <a:t>américaine</a:t>
            </a:r>
            <a:endParaRPr lang="en-US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7237" r="7237"/>
          <a:stretch>
            <a:fillRect/>
          </a:stretch>
        </p:blipFill>
        <p:spPr>
          <a:xfrm>
            <a:off x="1625600" y="1854201"/>
            <a:ext cx="5643813" cy="3103880"/>
          </a:xfrm>
        </p:spPr>
      </p:pic>
    </p:spTree>
    <p:extLst>
      <p:ext uri="{BB962C8B-B14F-4D97-AF65-F5344CB8AC3E}">
        <p14:creationId xmlns:p14="http://schemas.microsoft.com/office/powerpoint/2010/main" val="218311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hlinkClick r:id="rId2"/>
              </a:rPr>
              <a:t>Voilà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ou</a:t>
            </a:r>
            <a:r>
              <a:rPr lang="en-US" dirty="0" smtClean="0">
                <a:hlinkClick r:id="rId2"/>
              </a:rPr>
              <a:t> </a:t>
            </a:r>
            <a:r>
              <a:rPr lang="en-US" i="1" dirty="0" err="1" smtClean="0">
                <a:hlinkClick r:id="rId2"/>
              </a:rPr>
              <a:t>il</a:t>
            </a:r>
            <a:r>
              <a:rPr lang="en-US" i="1" dirty="0" smtClean="0">
                <a:hlinkClick r:id="rId2"/>
              </a:rPr>
              <a:t> y 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1) Voilà </a:t>
            </a:r>
            <a:r>
              <a:rPr lang="en-US" sz="2400" dirty="0" err="1" smtClean="0"/>
              <a:t>mon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professeur</a:t>
            </a:r>
            <a:r>
              <a:rPr lang="en-US" sz="2400" dirty="0" smtClean="0"/>
              <a:t>. Il </a:t>
            </a:r>
            <a:r>
              <a:rPr lang="en-US" sz="2400" dirty="0" err="1" smtClean="0"/>
              <a:t>s’appelle</a:t>
            </a:r>
            <a:r>
              <a:rPr lang="en-US" sz="2400" dirty="0" smtClean="0"/>
              <a:t> Nathan Love.</a:t>
            </a:r>
          </a:p>
          <a:p>
            <a:r>
              <a:rPr lang="en-US" sz="2400" dirty="0" smtClean="0"/>
              <a:t>2) Voilà la </a:t>
            </a:r>
            <a:r>
              <a:rPr lang="en-US" sz="2400" dirty="0" err="1" smtClean="0"/>
              <a:t>lune</a:t>
            </a:r>
            <a:r>
              <a:rPr lang="en-US" sz="2400" dirty="0" smtClean="0"/>
              <a:t>. Elle </a:t>
            </a:r>
            <a:r>
              <a:rPr lang="en-US" sz="2400" dirty="0" err="1" smtClean="0"/>
              <a:t>est</a:t>
            </a:r>
            <a:r>
              <a:rPr lang="en-US" sz="2400" dirty="0" smtClean="0"/>
              <a:t> visible.</a:t>
            </a:r>
          </a:p>
          <a:p>
            <a:r>
              <a:rPr lang="en-US" sz="2400" dirty="0" smtClean="0"/>
              <a:t>3) Voilà le </a:t>
            </a:r>
            <a:r>
              <a:rPr lang="en-US" sz="2400" dirty="0" err="1" smtClean="0"/>
              <a:t>Président</a:t>
            </a:r>
            <a:r>
              <a:rPr lang="en-US" sz="2400" dirty="0" smtClean="0"/>
              <a:t> des </a:t>
            </a:r>
            <a:r>
              <a:rPr lang="en-US" sz="2400" dirty="0" err="1" smtClean="0"/>
              <a:t>États-Unis</a:t>
            </a:r>
            <a:r>
              <a:rPr lang="en-US" sz="2400" dirty="0" smtClean="0"/>
              <a:t>. Il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la photo.  </a:t>
            </a:r>
          </a:p>
          <a:p>
            <a:r>
              <a:rPr lang="en-US" sz="2400" dirty="0" smtClean="0"/>
              <a:t>4) </a:t>
            </a:r>
            <a:r>
              <a:rPr lang="en-US" sz="2400" dirty="0"/>
              <a:t>Il y a 28 </a:t>
            </a:r>
            <a:r>
              <a:rPr lang="en-US" sz="2400" dirty="0" err="1"/>
              <a:t>étudiants</a:t>
            </a:r>
            <a:r>
              <a:rPr lang="en-US" sz="2400" dirty="0"/>
              <a:t> </a:t>
            </a:r>
            <a:r>
              <a:rPr lang="en-US" sz="2400" dirty="0" err="1"/>
              <a:t>dans</a:t>
            </a:r>
            <a:r>
              <a:rPr lang="en-US" sz="2400" dirty="0"/>
              <a:t> la </a:t>
            </a:r>
            <a:r>
              <a:rPr lang="en-US" sz="2400" dirty="0" err="1"/>
              <a:t>classe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5) Il y a 50 </a:t>
            </a:r>
            <a:r>
              <a:rPr lang="en-US" sz="2400" dirty="0" err="1" smtClean="0"/>
              <a:t>ou</a:t>
            </a:r>
            <a:r>
              <a:rPr lang="en-US" sz="2400" dirty="0" smtClean="0"/>
              <a:t> 60 pays en </a:t>
            </a:r>
            <a:r>
              <a:rPr lang="en-US" sz="2400" dirty="0" err="1" smtClean="0"/>
              <a:t>Afrique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6) Il y a un </a:t>
            </a:r>
            <a:r>
              <a:rPr lang="en-US" sz="2400" dirty="0" err="1" smtClean="0"/>
              <a:t>problème</a:t>
            </a:r>
            <a:r>
              <a:rPr lang="en-US" sz="2400" dirty="0" smtClean="0"/>
              <a:t> de communication: Je ne </a:t>
            </a:r>
            <a:r>
              <a:rPr lang="en-US" sz="2400" dirty="0" err="1" smtClean="0"/>
              <a:t>parle</a:t>
            </a:r>
            <a:r>
              <a:rPr lang="en-US" sz="2400" dirty="0" smtClean="0"/>
              <a:t> pas </a:t>
            </a:r>
            <a:r>
              <a:rPr lang="en-US" sz="2400" dirty="0" err="1" smtClean="0"/>
              <a:t>espagnol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7) Voilà la </a:t>
            </a:r>
            <a:r>
              <a:rPr lang="en-US" sz="2400" dirty="0" err="1" smtClean="0"/>
              <a:t>bibliothèque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8) Il y a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bibliothèque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toutes</a:t>
            </a:r>
            <a:r>
              <a:rPr lang="en-US" sz="2400" dirty="0" smtClean="0"/>
              <a:t> les </a:t>
            </a:r>
            <a:r>
              <a:rPr lang="en-US" sz="2400" dirty="0" err="1" smtClean="0"/>
              <a:t>universités</a:t>
            </a:r>
            <a:r>
              <a:rPr lang="en-US" sz="2400" dirty="0" smtClean="0"/>
              <a:t>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994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âge</a:t>
            </a:r>
            <a:r>
              <a:rPr lang="en-US" dirty="0" smtClean="0"/>
              <a:t> </a:t>
            </a:r>
            <a:r>
              <a:rPr lang="en-US" dirty="0" err="1" smtClean="0"/>
              <a:t>ont-ils</a:t>
            </a:r>
            <a:r>
              <a:rPr lang="en-US" dirty="0" smtClean="0"/>
              <a:t>? </a:t>
            </a:r>
            <a:r>
              <a:rPr lang="en-US" sz="2800" dirty="0" smtClean="0"/>
              <a:t>(page 14)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Quel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âge</a:t>
            </a:r>
            <a:r>
              <a:rPr lang="en-US" dirty="0" smtClean="0">
                <a:solidFill>
                  <a:srgbClr val="3366FF"/>
                </a:solidFill>
              </a:rPr>
              <a:t> a </a:t>
            </a:r>
            <a:r>
              <a:rPr lang="en-US" dirty="0" err="1" smtClean="0">
                <a:solidFill>
                  <a:srgbClr val="3366FF"/>
                </a:solidFill>
              </a:rPr>
              <a:t>Tiana</a:t>
            </a:r>
            <a:r>
              <a:rPr lang="en-US" dirty="0" smtClean="0">
                <a:solidFill>
                  <a:srgbClr val="3366FF"/>
                </a:solidFill>
              </a:rPr>
              <a:t>?</a:t>
            </a:r>
          </a:p>
          <a:p>
            <a:r>
              <a:rPr lang="en-US" dirty="0" err="1" smtClean="0"/>
              <a:t>Tiana</a:t>
            </a:r>
            <a:r>
              <a:rPr lang="en-US" dirty="0" smtClean="0"/>
              <a:t>/17                 </a:t>
            </a:r>
            <a:r>
              <a:rPr lang="en-US" dirty="0" err="1" smtClean="0">
                <a:solidFill>
                  <a:srgbClr val="800000"/>
                </a:solidFill>
              </a:rPr>
              <a:t>Tiana</a:t>
            </a:r>
            <a:r>
              <a:rPr lang="en-US" dirty="0" smtClean="0">
                <a:solidFill>
                  <a:srgbClr val="800000"/>
                </a:solidFill>
              </a:rPr>
              <a:t> a dix-</a:t>
            </a:r>
            <a:r>
              <a:rPr lang="en-US" dirty="0" err="1" smtClean="0">
                <a:solidFill>
                  <a:srgbClr val="800000"/>
                </a:solidFill>
              </a:rPr>
              <a:t>sept</a:t>
            </a:r>
            <a:r>
              <a:rPr lang="en-US" dirty="0" smtClean="0">
                <a:solidFill>
                  <a:srgbClr val="800000"/>
                </a:solidFill>
              </a:rPr>
              <a:t> ans.  </a:t>
            </a:r>
          </a:p>
          <a:p>
            <a:r>
              <a:rPr lang="en-US" dirty="0" err="1" smtClean="0"/>
              <a:t>Dahlila</a:t>
            </a:r>
            <a:r>
              <a:rPr lang="en-US" dirty="0" smtClean="0"/>
              <a:t>/35</a:t>
            </a:r>
          </a:p>
          <a:p>
            <a:r>
              <a:rPr lang="en-US" dirty="0" err="1" smtClean="0"/>
              <a:t>Aminata</a:t>
            </a:r>
            <a:r>
              <a:rPr lang="en-US" dirty="0" smtClean="0"/>
              <a:t>/25</a:t>
            </a:r>
          </a:p>
          <a:p>
            <a:r>
              <a:rPr lang="en-US" dirty="0" err="1" smtClean="0"/>
              <a:t>Sébastien</a:t>
            </a:r>
            <a:r>
              <a:rPr lang="en-US" dirty="0" smtClean="0"/>
              <a:t>/24</a:t>
            </a:r>
          </a:p>
          <a:p>
            <a:r>
              <a:rPr lang="en-US" dirty="0" err="1" smtClean="0"/>
              <a:t>Tinh</a:t>
            </a:r>
            <a:r>
              <a:rPr lang="en-US" dirty="0" smtClean="0"/>
              <a:t>/47</a:t>
            </a:r>
          </a:p>
          <a:p>
            <a:r>
              <a:rPr lang="en-US" dirty="0" smtClean="0"/>
              <a:t>Amy</a:t>
            </a:r>
            <a:r>
              <a:rPr lang="en-US" dirty="0" smtClean="0"/>
              <a:t>/22</a:t>
            </a:r>
            <a:endParaRPr lang="en-US" dirty="0" smtClean="0"/>
          </a:p>
          <a:p>
            <a:r>
              <a:rPr lang="en-US" dirty="0" err="1" smtClean="0"/>
              <a:t>Annick</a:t>
            </a:r>
            <a:r>
              <a:rPr lang="en-US" dirty="0" smtClean="0"/>
              <a:t>/69</a:t>
            </a:r>
          </a:p>
          <a:p>
            <a:r>
              <a:rPr lang="en-US" dirty="0" smtClean="0"/>
              <a:t>Didier/52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529840" y="205384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Scavenger hunt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9927" b="99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485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3600" dirty="0"/>
              <a:t>Emilie, Alexis, </a:t>
            </a:r>
            <a:r>
              <a:rPr lang="en-US" sz="3600" dirty="0" err="1"/>
              <a:t>Clémence</a:t>
            </a:r>
            <a:r>
              <a:rPr lang="en-US" sz="3600" dirty="0"/>
              <a:t>, </a:t>
            </a:r>
            <a:r>
              <a:rPr lang="en-US" sz="3600" dirty="0" err="1" smtClean="0"/>
              <a:t>Sélim</a:t>
            </a:r>
            <a:r>
              <a:rPr lang="en-US" sz="3600" dirty="0" smtClean="0"/>
              <a:t> </a:t>
            </a:r>
            <a:r>
              <a:rPr lang="en-US" sz="3600" dirty="0" err="1" smtClean="0"/>
              <a:t>quittent</a:t>
            </a:r>
            <a:r>
              <a:rPr lang="en-US" sz="3600" dirty="0" smtClean="0"/>
              <a:t> le café.</a:t>
            </a:r>
            <a:endParaRPr lang="en-US" sz="3600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1501" b="1501"/>
          <a:stretch>
            <a:fillRect/>
          </a:stretch>
        </p:blipFill>
        <p:spPr>
          <a:xfrm>
            <a:off x="1930400" y="1945641"/>
            <a:ext cx="5163488" cy="2839720"/>
          </a:xfrm>
        </p:spPr>
      </p:pic>
    </p:spTree>
    <p:extLst>
      <p:ext uri="{BB962C8B-B14F-4D97-AF65-F5344CB8AC3E}">
        <p14:creationId xmlns:p14="http://schemas.microsoft.com/office/powerpoint/2010/main" val="383047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Origines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5198" r="5198"/>
          <a:stretch>
            <a:fillRect/>
          </a:stretch>
        </p:blipFill>
        <p:spPr>
          <a:xfrm>
            <a:off x="904240" y="1417638"/>
            <a:ext cx="7345680" cy="4525963"/>
          </a:xfrm>
        </p:spPr>
      </p:pic>
    </p:spTree>
    <p:extLst>
      <p:ext uri="{BB962C8B-B14F-4D97-AF65-F5344CB8AC3E}">
        <p14:creationId xmlns:p14="http://schemas.microsoft.com/office/powerpoint/2010/main" val="214188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167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F101</vt:lpstr>
      <vt:lpstr>Étudiante américaine</vt:lpstr>
      <vt:lpstr>Voilà ou il y a</vt:lpstr>
      <vt:lpstr>Quel âge ont-ils? (page 14)</vt:lpstr>
      <vt:lpstr>Scavenger hunt</vt:lpstr>
      <vt:lpstr> Emilie, Alexis, Clémence, Sélim quittent le café.</vt:lpstr>
      <vt:lpstr>Origines 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F101</dc:title>
  <dc:creator>Nathan Love</dc:creator>
  <cp:lastModifiedBy>WKU Faculty Staff</cp:lastModifiedBy>
  <cp:revision>24</cp:revision>
  <dcterms:created xsi:type="dcterms:W3CDTF">2014-01-29T14:50:08Z</dcterms:created>
  <dcterms:modified xsi:type="dcterms:W3CDTF">2014-01-31T18:12:42Z</dcterms:modified>
</cp:coreProperties>
</file>