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1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7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B8E2-13D3-7D48-89E2-61544D39631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2284-F7A6-A44E-BA1A-86F647B4F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wku.edu/~nathan.love/powerpoints/F-M_Emilie_Alexis_Clemence_Selim.ppt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wku.edu/nathan.love/101-102/interact101-102/r-p_u02_etre_match_sujets.htm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wku.edu/nathan.love/101-102/interact101-102/fm01_16_etre.htm" TargetMode="Externa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wku.edu/nathan.love/101-102/french_lesson_friends.html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wku.edu/nathan.love/101-102/interact101-102/fm01_video01.htm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xiquefle.free.fr/numero.sw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xiquefle.free.fr/num.swf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wku.edu/nathan.love/Multi-handouts/birthday_game.htm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wku.edu/nathan.love/101-102/interact101-102/fm01vox06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jeudi</a:t>
            </a:r>
            <a:r>
              <a:rPr lang="en-US" dirty="0" smtClean="0"/>
              <a:t> 30 </a:t>
            </a:r>
            <a:r>
              <a:rPr lang="en-US" dirty="0" err="1" smtClean="0"/>
              <a:t>janvier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8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Emilie, Alexis, </a:t>
            </a:r>
            <a:r>
              <a:rPr lang="en-US" dirty="0" err="1"/>
              <a:t>Clémence</a:t>
            </a:r>
            <a:r>
              <a:rPr lang="en-US" dirty="0"/>
              <a:t>, </a:t>
            </a:r>
            <a:r>
              <a:rPr lang="en-US" dirty="0" err="1"/>
              <a:t>Sélim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être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7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être</a:t>
            </a:r>
            <a:r>
              <a:rPr lang="en-US" b="1" dirty="0"/>
              <a:t> et </a:t>
            </a:r>
            <a:r>
              <a:rPr lang="en-US" b="1" dirty="0" err="1"/>
              <a:t>sujets</a:t>
            </a:r>
            <a:endParaRPr lang="en-US" b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958" r="3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690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Origines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198" r="5198"/>
          <a:stretch>
            <a:fillRect/>
          </a:stretch>
        </p:blipFill>
        <p:spPr>
          <a:xfrm>
            <a:off x="904240" y="1417638"/>
            <a:ext cx="7345680" cy="4525963"/>
          </a:xfrm>
        </p:spPr>
      </p:pic>
    </p:spTree>
    <p:extLst>
      <p:ext uri="{BB962C8B-B14F-4D97-AF65-F5344CB8AC3E}">
        <p14:creationId xmlns:p14="http://schemas.microsoft.com/office/powerpoint/2010/main" val="214188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Calendrier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Aujourd’hui</a:t>
            </a:r>
            <a:r>
              <a:rPr lang="en-US" dirty="0" smtClean="0"/>
              <a:t> = le 30 </a:t>
            </a:r>
            <a:r>
              <a:rPr lang="en-US" dirty="0" err="1" smtClean="0"/>
              <a:t>janvier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Aujourd’hui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le 30 </a:t>
            </a:r>
            <a:r>
              <a:rPr lang="en-US" dirty="0" err="1" smtClean="0"/>
              <a:t>janvier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Demain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le …?</a:t>
            </a:r>
          </a:p>
          <a:p>
            <a:r>
              <a:rPr lang="en-US" dirty="0" err="1" smtClean="0"/>
              <a:t>Lundi</a:t>
            </a:r>
            <a:r>
              <a:rPr lang="en-US" dirty="0" smtClean="0"/>
              <a:t> prochain, </a:t>
            </a:r>
            <a:r>
              <a:rPr lang="en-US" dirty="0" err="1" smtClean="0"/>
              <a:t>c’est</a:t>
            </a:r>
            <a:r>
              <a:rPr lang="en-US" dirty="0" smtClean="0"/>
              <a:t> le …?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6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Leçon</a:t>
            </a:r>
            <a:r>
              <a:rPr lang="en-US" dirty="0" smtClean="0"/>
              <a:t> de </a:t>
            </a:r>
            <a:r>
              <a:rPr lang="en-US" dirty="0" err="1" smtClean="0"/>
              <a:t>français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2826" b="12826"/>
          <a:stretch>
            <a:fillRect/>
          </a:stretch>
        </p:blipFill>
        <p:spPr>
          <a:xfrm>
            <a:off x="1259840" y="1701801"/>
            <a:ext cx="6319520" cy="3475492"/>
          </a:xfrm>
        </p:spPr>
      </p:pic>
    </p:spTree>
    <p:extLst>
      <p:ext uri="{BB962C8B-B14F-4D97-AF65-F5344CB8AC3E}">
        <p14:creationId xmlns:p14="http://schemas.microsoft.com/office/powerpoint/2010/main" val="218311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 dialogue avec un </a:t>
            </a:r>
            <a:r>
              <a:rPr lang="en-US" dirty="0" err="1" smtClean="0"/>
              <a:t>partenaire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1) bonjour, </a:t>
            </a:r>
            <a:r>
              <a:rPr lang="en-US" sz="2400" dirty="0" err="1" smtClean="0"/>
              <a:t>salut</a:t>
            </a:r>
            <a:r>
              <a:rPr lang="en-US" sz="2400" dirty="0" smtClean="0"/>
              <a:t>, etc.</a:t>
            </a:r>
          </a:p>
          <a:p>
            <a:r>
              <a:rPr lang="en-US" sz="2400" dirty="0" smtClean="0"/>
              <a:t>2) comment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t’appelles</a:t>
            </a:r>
            <a:r>
              <a:rPr lang="en-US" sz="2400" dirty="0" smtClean="0"/>
              <a:t>? (je </a:t>
            </a:r>
            <a:r>
              <a:rPr lang="en-US" sz="2400" dirty="0" err="1" smtClean="0"/>
              <a:t>m’appelle</a:t>
            </a:r>
            <a:r>
              <a:rPr lang="en-US" sz="2400" dirty="0" smtClean="0"/>
              <a:t> </a:t>
            </a:r>
            <a:r>
              <a:rPr lang="en-US" sz="2400" dirty="0" smtClean="0"/>
              <a:t>…)</a:t>
            </a:r>
          </a:p>
          <a:p>
            <a:r>
              <a:rPr lang="en-US" sz="2400" dirty="0" smtClean="0"/>
              <a:t>3) comment </a:t>
            </a:r>
            <a:r>
              <a:rPr lang="en-US" sz="2400" dirty="0" err="1" smtClean="0"/>
              <a:t>ça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?, </a:t>
            </a:r>
            <a:r>
              <a:rPr lang="en-US" sz="2400" dirty="0" err="1" smtClean="0"/>
              <a:t>ça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?, comment vas-</a:t>
            </a:r>
            <a:r>
              <a:rPr lang="en-US" sz="2400" dirty="0" err="1" smtClean="0"/>
              <a:t>tu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4) comment </a:t>
            </a:r>
            <a:r>
              <a:rPr lang="en-US" sz="2400" dirty="0" err="1" smtClean="0"/>
              <a:t>s’écrit</a:t>
            </a:r>
            <a:r>
              <a:rPr lang="en-US" sz="2400" dirty="0" smtClean="0"/>
              <a:t> ton nom de </a:t>
            </a:r>
            <a:r>
              <a:rPr lang="en-US" sz="2400" dirty="0" err="1" smtClean="0"/>
              <a:t>famille</a:t>
            </a:r>
            <a:r>
              <a:rPr lang="en-US" sz="2400" dirty="0" smtClean="0"/>
              <a:t>? (L-O-V-E)</a:t>
            </a:r>
          </a:p>
          <a:p>
            <a:r>
              <a:rPr lang="en-US" sz="2400" dirty="0" smtClean="0"/>
              <a:t>5) </a:t>
            </a:r>
            <a:r>
              <a:rPr lang="en-US" sz="2400" dirty="0" err="1" smtClean="0"/>
              <a:t>Salut</a:t>
            </a:r>
            <a:r>
              <a:rPr lang="en-US" sz="2400" dirty="0" smtClean="0"/>
              <a:t>, au revoir, 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 smtClean="0"/>
              <a:t>bientôt</a:t>
            </a:r>
            <a:r>
              <a:rPr lang="en-US" sz="2400" dirty="0" smtClean="0"/>
              <a:t>, 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 smtClean="0"/>
              <a:t>demain</a:t>
            </a:r>
            <a:r>
              <a:rPr lang="en-US" sz="2400" dirty="0" smtClean="0"/>
              <a:t>, etc.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59" y="3990463"/>
            <a:ext cx="4847312" cy="24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Emilie, Alexis, Clémence, Sélim au café 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01" b="1501"/>
          <a:stretch>
            <a:fillRect/>
          </a:stretch>
        </p:blipFill>
        <p:spPr>
          <a:xfrm>
            <a:off x="2452806" y="1912672"/>
            <a:ext cx="4219962" cy="2320817"/>
          </a:xfrm>
        </p:spPr>
      </p:pic>
    </p:spTree>
    <p:extLst>
      <p:ext uri="{BB962C8B-B14F-4D97-AF65-F5344CB8AC3E}">
        <p14:creationId xmlns:p14="http://schemas.microsoft.com/office/powerpoint/2010/main" val="150097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173"/>
            <a:ext cx="82296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0 →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0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Planète</a:t>
            </a:r>
            <a:r>
              <a:rPr lang="en-US" dirty="0" smtClean="0"/>
              <a:t> des </a:t>
            </a:r>
            <a:r>
              <a:rPr lang="en-US" dirty="0" err="1" smtClean="0"/>
              <a:t>chiffres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1301" b="11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33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date de ton </a:t>
            </a:r>
            <a:r>
              <a:rPr lang="en-US" dirty="0" err="1" smtClean="0"/>
              <a:t>anniversaire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48" t="4435" r="26562" b="16525"/>
          <a:stretch/>
        </p:blipFill>
        <p:spPr>
          <a:xfrm>
            <a:off x="1481584" y="1417637"/>
            <a:ext cx="6168232" cy="4496535"/>
          </a:xfrm>
        </p:spPr>
      </p:pic>
    </p:spTree>
    <p:extLst>
      <p:ext uri="{BB962C8B-B14F-4D97-AF65-F5344CB8AC3E}">
        <p14:creationId xmlns:p14="http://schemas.microsoft.com/office/powerpoint/2010/main" val="2843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Exercice</a:t>
            </a:r>
            <a:r>
              <a:rPr lang="en-US" dirty="0" smtClean="0"/>
              <a:t> de </a:t>
            </a:r>
            <a:r>
              <a:rPr lang="en-US" dirty="0" err="1" smtClean="0"/>
              <a:t>compréhension</a:t>
            </a:r>
            <a:r>
              <a:rPr lang="en-US" dirty="0" smtClean="0"/>
              <a:t> </a:t>
            </a:r>
            <a:r>
              <a:rPr lang="en-US" dirty="0" err="1" smtClean="0"/>
              <a:t>orale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Pour la première </a:t>
            </a:r>
            <a:r>
              <a:rPr lang="en-US" b="1" dirty="0" err="1">
                <a:hlinkClick r:id="rId2"/>
              </a:rPr>
              <a:t>fois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5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154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F101</vt:lpstr>
      <vt:lpstr>Calendrier</vt:lpstr>
      <vt:lpstr>Leçon de français</vt:lpstr>
      <vt:lpstr>Petit dialogue avec un partenaire</vt:lpstr>
      <vt:lpstr>Emilie, Alexis, Clémence, Sélim au café </vt:lpstr>
      <vt:lpstr>0 → 100</vt:lpstr>
      <vt:lpstr>La Planète des chiffres</vt:lpstr>
      <vt:lpstr>Quelle est la date de ton anniversaire?</vt:lpstr>
      <vt:lpstr>Exercice de compréhension orale</vt:lpstr>
      <vt:lpstr> Emilie, Alexis, Clémence, Sélim</vt:lpstr>
      <vt:lpstr>être et sujets</vt:lpstr>
      <vt:lpstr>Origines </vt:lpstr>
    </vt:vector>
  </TitlesOfParts>
  <Company>WKU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F101</dc:title>
  <dc:creator>Nathan Love</dc:creator>
  <cp:lastModifiedBy>Nathan Love</cp:lastModifiedBy>
  <cp:revision>16</cp:revision>
  <dcterms:created xsi:type="dcterms:W3CDTF">2014-01-29T14:50:08Z</dcterms:created>
  <dcterms:modified xsi:type="dcterms:W3CDTF">2014-01-31T00:22:15Z</dcterms:modified>
</cp:coreProperties>
</file>