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3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9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3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6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3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7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7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B8E2-13D3-7D48-89E2-61544D396311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9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jeudi</a:t>
            </a:r>
            <a:r>
              <a:rPr lang="en-US" dirty="0" smtClean="0"/>
              <a:t> 29 </a:t>
            </a:r>
            <a:r>
              <a:rPr lang="en-US" dirty="0" err="1" smtClean="0"/>
              <a:t>janvier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8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</a:t>
            </a:r>
            <a:r>
              <a:rPr lang="en-US" dirty="0" err="1" smtClean="0"/>
              <a:t>étences</a:t>
            </a:r>
            <a:r>
              <a:rPr lang="en-US" dirty="0" smtClean="0"/>
              <a:t> </a:t>
            </a:r>
            <a:r>
              <a:rPr lang="en-US" dirty="0" err="1" smtClean="0"/>
              <a:t>Linguistiques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Oral comprehension (</a:t>
            </a:r>
            <a:r>
              <a:rPr lang="en-US" i="1" dirty="0" smtClean="0"/>
              <a:t>listening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Written comprehension (</a:t>
            </a:r>
            <a:r>
              <a:rPr lang="en-US" i="1" dirty="0" smtClean="0"/>
              <a:t>reading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Oral expression (</a:t>
            </a:r>
            <a:r>
              <a:rPr lang="en-US" i="1" dirty="0" smtClean="0"/>
              <a:t>speaking</a:t>
            </a:r>
            <a:r>
              <a:rPr lang="en-US" dirty="0" smtClean="0"/>
              <a:t>, </a:t>
            </a:r>
            <a:r>
              <a:rPr lang="en-US" i="1" dirty="0" smtClean="0"/>
              <a:t>pronunciation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Written expression (</a:t>
            </a:r>
            <a:r>
              <a:rPr lang="en-US" i="1" dirty="0" smtClean="0"/>
              <a:t>writing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Cultural Awareness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do activities today in class enhance each of these language competencies?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2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Calendrier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Aujourd</a:t>
            </a:r>
            <a:r>
              <a:rPr lang="en-US" dirty="0" err="1" smtClean="0"/>
              <a:t>’hui</a:t>
            </a:r>
            <a:r>
              <a:rPr lang="en-US" dirty="0" smtClean="0"/>
              <a:t> = le 29 </a:t>
            </a:r>
            <a:r>
              <a:rPr lang="en-US" dirty="0" err="1" smtClean="0"/>
              <a:t>janvier</a:t>
            </a:r>
            <a:endParaRPr lang="en-US" dirty="0" smtClean="0"/>
          </a:p>
          <a:p>
            <a:r>
              <a:rPr lang="en-US" dirty="0" err="1" smtClean="0"/>
              <a:t>Aujourd’hui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le 29 </a:t>
            </a:r>
            <a:r>
              <a:rPr lang="en-US" dirty="0" err="1" smtClean="0"/>
              <a:t>janvier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Demain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le …?</a:t>
            </a:r>
          </a:p>
          <a:p>
            <a:r>
              <a:rPr lang="en-US" dirty="0" err="1" smtClean="0"/>
              <a:t>Lundi</a:t>
            </a:r>
            <a:r>
              <a:rPr lang="en-US" dirty="0" smtClean="0"/>
              <a:t> prochain, </a:t>
            </a:r>
            <a:r>
              <a:rPr lang="en-US" dirty="0" err="1" smtClean="0"/>
              <a:t>c’est</a:t>
            </a:r>
            <a:r>
              <a:rPr lang="en-US" dirty="0" smtClean="0"/>
              <a:t> le …?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6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Interactivit</a:t>
            </a:r>
            <a:r>
              <a:rPr lang="en-US" dirty="0" err="1" smtClean="0"/>
              <a:t>é</a:t>
            </a:r>
            <a:r>
              <a:rPr lang="en-US" dirty="0" smtClean="0"/>
              <a:t> - </a:t>
            </a:r>
            <a:r>
              <a:rPr lang="en-US" dirty="0" err="1" smtClean="0"/>
              <a:t>Dictée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m</a:t>
            </a:r>
            <a:r>
              <a:rPr lang="en-US" dirty="0" err="1" smtClean="0"/>
              <a:t>’appelle</a:t>
            </a:r>
            <a:r>
              <a:rPr lang="en-US" dirty="0" smtClean="0"/>
              <a:t> Nathan;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prénom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Nathan.</a:t>
            </a:r>
          </a:p>
          <a:p>
            <a:r>
              <a:rPr lang="en-US" dirty="0" smtClean="0"/>
              <a:t>Mon </a:t>
            </a:r>
            <a:r>
              <a:rPr lang="en-US" dirty="0" err="1" smtClean="0"/>
              <a:t>prénom</a:t>
            </a:r>
            <a:r>
              <a:rPr lang="en-US" dirty="0" smtClean="0"/>
              <a:t> </a:t>
            </a:r>
            <a:r>
              <a:rPr lang="en-US" dirty="0" err="1" smtClean="0"/>
              <a:t>s’écrit</a:t>
            </a:r>
            <a:r>
              <a:rPr lang="en-US" dirty="0" smtClean="0"/>
              <a:t> N-A-T-H-A-N.</a:t>
            </a:r>
          </a:p>
          <a:p>
            <a:r>
              <a:rPr lang="en-US" dirty="0" smtClean="0"/>
              <a:t>Mon nom de </a:t>
            </a:r>
            <a:r>
              <a:rPr lang="en-US" dirty="0" err="1" smtClean="0"/>
              <a:t>famille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Love.</a:t>
            </a:r>
          </a:p>
          <a:p>
            <a:r>
              <a:rPr lang="en-US" dirty="0" smtClean="0"/>
              <a:t>Mon nom de </a:t>
            </a:r>
            <a:r>
              <a:rPr lang="en-US" dirty="0" err="1" smtClean="0"/>
              <a:t>famille</a:t>
            </a:r>
            <a:r>
              <a:rPr lang="en-US" dirty="0" smtClean="0"/>
              <a:t> </a:t>
            </a:r>
            <a:r>
              <a:rPr lang="en-US" dirty="0" err="1" smtClean="0"/>
              <a:t>s’écrit</a:t>
            </a:r>
            <a:r>
              <a:rPr lang="en-US" dirty="0" smtClean="0"/>
              <a:t> L-O-V-E.</a:t>
            </a:r>
          </a:p>
          <a:p>
            <a:r>
              <a:rPr lang="en-US" dirty="0" smtClean="0"/>
              <a:t>Comment </a:t>
            </a:r>
            <a:r>
              <a:rPr lang="en-US" dirty="0" err="1" smtClean="0"/>
              <a:t>s’écrit</a:t>
            </a:r>
            <a:r>
              <a:rPr lang="en-US" dirty="0" smtClean="0"/>
              <a:t> </a:t>
            </a:r>
            <a:r>
              <a:rPr lang="en-US" b="1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prénom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6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s</a:t>
            </a:r>
            <a:r>
              <a:rPr lang="en-US" dirty="0" err="1" smtClean="0"/>
              <a:t>’écrit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s</a:t>
            </a:r>
            <a:r>
              <a:rPr lang="en-US" dirty="0" err="1" smtClean="0"/>
              <a:t>’écrit</a:t>
            </a:r>
            <a:r>
              <a:rPr lang="en-US" dirty="0" smtClean="0"/>
              <a:t> ‘</a:t>
            </a:r>
            <a:r>
              <a:rPr lang="en-US" dirty="0" err="1" smtClean="0"/>
              <a:t>salut</a:t>
            </a:r>
            <a:r>
              <a:rPr lang="en-US" dirty="0" smtClean="0"/>
              <a:t>’?</a:t>
            </a:r>
          </a:p>
          <a:p>
            <a:r>
              <a:rPr lang="en-US" dirty="0" smtClean="0"/>
              <a:t>Comment </a:t>
            </a:r>
            <a:r>
              <a:rPr lang="en-US" dirty="0" err="1" smtClean="0"/>
              <a:t>s’écrit</a:t>
            </a:r>
            <a:r>
              <a:rPr lang="en-US" dirty="0" smtClean="0"/>
              <a:t> ‘</a:t>
            </a:r>
            <a:r>
              <a:rPr lang="en-US" dirty="0" err="1" smtClean="0"/>
              <a:t>bien</a:t>
            </a:r>
            <a:r>
              <a:rPr lang="en-US" dirty="0" smtClean="0"/>
              <a:t>’?</a:t>
            </a:r>
          </a:p>
          <a:p>
            <a:r>
              <a:rPr lang="en-US" dirty="0" smtClean="0"/>
              <a:t>Comment </a:t>
            </a:r>
            <a:r>
              <a:rPr lang="en-US" dirty="0" err="1" smtClean="0"/>
              <a:t>s’écrit</a:t>
            </a:r>
            <a:r>
              <a:rPr lang="en-US" dirty="0" smtClean="0"/>
              <a:t> ‘</a:t>
            </a:r>
            <a:r>
              <a:rPr lang="en-US" dirty="0" err="1" smtClean="0"/>
              <a:t>vous</a:t>
            </a:r>
            <a:r>
              <a:rPr lang="en-US" dirty="0" smtClean="0"/>
              <a:t>’?</a:t>
            </a:r>
          </a:p>
          <a:p>
            <a:r>
              <a:rPr lang="en-US" dirty="0" smtClean="0"/>
              <a:t>Comment </a:t>
            </a:r>
            <a:r>
              <a:rPr lang="en-US" dirty="0" err="1" smtClean="0"/>
              <a:t>s’écrit</a:t>
            </a:r>
            <a:r>
              <a:rPr lang="en-US" dirty="0" smtClean="0"/>
              <a:t> ‘monsieur’?</a:t>
            </a:r>
          </a:p>
          <a:p>
            <a:r>
              <a:rPr lang="en-US" dirty="0" smtClean="0"/>
              <a:t>Comment </a:t>
            </a:r>
            <a:r>
              <a:rPr lang="en-US" dirty="0" err="1" smtClean="0"/>
              <a:t>s’écrit</a:t>
            </a:r>
            <a:r>
              <a:rPr lang="en-US" dirty="0" smtClean="0"/>
              <a:t> ‘mademoiselle’?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3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 dialogue avec un </a:t>
            </a:r>
            <a:r>
              <a:rPr lang="en-US" dirty="0" err="1" smtClean="0"/>
              <a:t>partenaire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bonjour, </a:t>
            </a:r>
            <a:r>
              <a:rPr lang="en-US" dirty="0" err="1" smtClean="0"/>
              <a:t>salut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2) comment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’appelles</a:t>
            </a:r>
            <a:r>
              <a:rPr lang="en-US" dirty="0" smtClean="0"/>
              <a:t>? (je </a:t>
            </a:r>
            <a:r>
              <a:rPr lang="en-US" dirty="0" err="1" smtClean="0"/>
              <a:t>m’appelles</a:t>
            </a:r>
            <a:r>
              <a:rPr lang="en-US" dirty="0" smtClean="0"/>
              <a:t> …)</a:t>
            </a:r>
          </a:p>
          <a:p>
            <a:r>
              <a:rPr lang="en-US" dirty="0" smtClean="0"/>
              <a:t>3) comment </a:t>
            </a:r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?, </a:t>
            </a:r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?, comment vas-</a:t>
            </a:r>
            <a:r>
              <a:rPr lang="en-US" dirty="0" err="1" smtClean="0"/>
              <a:t>tu</a:t>
            </a:r>
            <a:r>
              <a:rPr lang="en-US" dirty="0" smtClean="0"/>
              <a:t>?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Salut</a:t>
            </a:r>
            <a:r>
              <a:rPr lang="en-US" dirty="0" smtClean="0"/>
              <a:t>, au revoir,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bientôt</a:t>
            </a:r>
            <a:r>
              <a:rPr lang="en-US" dirty="0" smtClean="0"/>
              <a:t>,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demain</a:t>
            </a:r>
            <a:r>
              <a:rPr lang="en-US" dirty="0" smtClean="0"/>
              <a:t>, etc.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759" y="3990463"/>
            <a:ext cx="4847312" cy="249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4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212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F101</vt:lpstr>
      <vt:lpstr>Compétences Linguistiques</vt:lpstr>
      <vt:lpstr>Calendrier</vt:lpstr>
      <vt:lpstr>Interactivité - Dictée</vt:lpstr>
      <vt:lpstr>Comment s’écrit …</vt:lpstr>
      <vt:lpstr>Petit dialogue avec un partenaire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F101</dc:title>
  <dc:creator>Nathan Love</dc:creator>
  <cp:lastModifiedBy>Nathan Love</cp:lastModifiedBy>
  <cp:revision>6</cp:revision>
  <dcterms:created xsi:type="dcterms:W3CDTF">2014-01-29T14:50:08Z</dcterms:created>
  <dcterms:modified xsi:type="dcterms:W3CDTF">2014-01-29T15:25:43Z</dcterms:modified>
</cp:coreProperties>
</file>