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27C646-F2A1-444E-9CB3-3757A31F6776}"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C646-F2A1-444E-9CB3-3757A31F6776}"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C646-F2A1-444E-9CB3-3757A31F6776}"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27C646-F2A1-444E-9CB3-3757A31F6776}"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27C646-F2A1-444E-9CB3-3757A31F6776}" type="datetimeFigureOut">
              <a:rPr lang="en-US" smtClean="0"/>
              <a:t>12/2/16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27C646-F2A1-444E-9CB3-3757A31F6776}" type="datetimeFigureOut">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27C646-F2A1-444E-9CB3-3757A31F6776}" type="datetimeFigureOut">
              <a:rPr lang="en-US" smtClean="0"/>
              <a:t>12/2/16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27C646-F2A1-444E-9CB3-3757A31F6776}" type="datetimeFigureOut">
              <a:rPr lang="en-US" smtClean="0"/>
              <a:t>12/2/16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27C646-F2A1-444E-9CB3-3757A31F6776}" type="datetimeFigureOut">
              <a:rPr lang="en-US" smtClean="0"/>
              <a:t>12/2/16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7C646-F2A1-444E-9CB3-3757A31F6776}" type="datetimeFigureOut">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27C646-F2A1-444E-9CB3-3757A31F6776}" type="datetimeFigureOut">
              <a:rPr lang="en-US" smtClean="0"/>
              <a:t>12/2/16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45CA5F-2136-E14A-94F2-2B6FFC59B5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7C646-F2A1-444E-9CB3-3757A31F6776}" type="datetimeFigureOut">
              <a:rPr lang="en-US" smtClean="0"/>
              <a:t>12/2/16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5CA5F-2136-E14A-94F2-2B6FFC59B5CB}" type="slidenum">
              <a:rPr lang="en-US" smtClean="0"/>
              <a:t>‹#›</a:t>
            </a:fld>
            <a:endParaRPr lang="en-US"/>
          </a:p>
        </p:txBody>
      </p:sp>
    </p:spTree>
    <p:extLst>
      <p:ext uri="{BB962C8B-B14F-4D97-AF65-F5344CB8AC3E}">
        <p14:creationId xmlns:p14="http://schemas.microsoft.com/office/powerpoint/2010/main" val="447034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Style de Voltaire</a:t>
            </a:r>
            <a:endParaRPr lang="en-US" dirty="0"/>
          </a:p>
        </p:txBody>
      </p:sp>
      <p:sp>
        <p:nvSpPr>
          <p:cNvPr id="3" name="Subtitle 2"/>
          <p:cNvSpPr>
            <a:spLocks noGrp="1"/>
          </p:cNvSpPr>
          <p:nvPr>
            <p:ph type="subTitle" idx="1"/>
          </p:nvPr>
        </p:nvSpPr>
        <p:spPr/>
        <p:txBody>
          <a:bodyPr/>
          <a:lstStyle/>
          <a:p>
            <a:r>
              <a:rPr lang="en-US" dirty="0" smtClean="0"/>
              <a:t>F325 Pastiche 4</a:t>
            </a:r>
            <a:endParaRPr lang="en-US" dirty="0"/>
          </a:p>
        </p:txBody>
      </p:sp>
    </p:spTree>
    <p:extLst>
      <p:ext uri="{BB962C8B-B14F-4D97-AF65-F5344CB8AC3E}">
        <p14:creationId xmlns:p14="http://schemas.microsoft.com/office/powerpoint/2010/main" val="233527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9203" y="1426923"/>
            <a:ext cx="6780945" cy="3139321"/>
          </a:xfrm>
          <a:prstGeom prst="rect">
            <a:avLst/>
          </a:prstGeom>
        </p:spPr>
        <p:txBody>
          <a:bodyPr wrap="square">
            <a:spAutoFit/>
          </a:bodyPr>
          <a:lstStyle/>
          <a:p>
            <a:r>
              <a:rPr lang="fr-FR" dirty="0"/>
              <a:t>Jordan a 45 ans. Il a voyagé le monde, il a un boulot idéal, il a tout ce qu'il pourrait vouloir dans sa vie... mais est-il réellement heureux ? Il n'est pas le seul qui ait commencé à se sentir malheureux. Son ami, Lucas n’a fait que lui avoir dit il y a une semaine « l’être humain normal pourrait tout avoir et encore être malheureux. » « L'argent ne tombe pas du ciel. C'est mon problème. » dit Jordan. « C'est juste ton cerveau qui te rend malheureux. » dit Lucas avec un rire léger. Jordan a l'air perplexe. </a:t>
            </a:r>
            <a:r>
              <a:rPr lang="fr-FR" dirty="0" smtClean="0"/>
              <a:t>«Qu'est-ce </a:t>
            </a:r>
            <a:r>
              <a:rPr lang="fr-FR" dirty="0"/>
              <a:t>que tu veux dire Lucas ? dit Jordan. « Nous avons cette illusion que nous sommes malheureux, mais si nous changeons notre mentalité à penser que nos vies sont parfaites, alors c’est parfait</a:t>
            </a:r>
            <a:r>
              <a:rPr lang="fr-FR" dirty="0" smtClean="0"/>
              <a:t>.» </a:t>
            </a:r>
            <a:r>
              <a:rPr lang="fr-FR" dirty="0"/>
              <a:t>dit Lucas.</a:t>
            </a:r>
            <a:endParaRPr lang="en-US" dirty="0"/>
          </a:p>
        </p:txBody>
      </p:sp>
    </p:spTree>
    <p:extLst>
      <p:ext uri="{BB962C8B-B14F-4D97-AF65-F5344CB8AC3E}">
        <p14:creationId xmlns:p14="http://schemas.microsoft.com/office/powerpoint/2010/main" val="362430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9062" y="1197569"/>
            <a:ext cx="7119990" cy="4524315"/>
          </a:xfrm>
          <a:prstGeom prst="rect">
            <a:avLst/>
          </a:prstGeom>
        </p:spPr>
        <p:txBody>
          <a:bodyPr wrap="square">
            <a:spAutoFit/>
          </a:bodyPr>
          <a:lstStyle/>
          <a:p>
            <a:r>
              <a:rPr lang="en-US" dirty="0" smtClean="0">
                <a:solidFill>
                  <a:srgbClr val="111111"/>
                </a:solidFill>
                <a:effectLst/>
                <a:latin typeface="Helvetica Neue" charset="0"/>
              </a:rPr>
              <a:t>	Il y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au village,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 qui </a:t>
            </a:r>
            <a:r>
              <a:rPr lang="en-US" dirty="0" err="1" smtClean="0">
                <a:solidFill>
                  <a:srgbClr val="111111"/>
                </a:solidFill>
                <a:effectLst/>
                <a:latin typeface="Helvetica Neue" charset="0"/>
              </a:rPr>
              <a:t>passait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jours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s’occuper</a:t>
            </a:r>
            <a:r>
              <a:rPr lang="en-US" dirty="0" smtClean="0">
                <a:solidFill>
                  <a:srgbClr val="111111"/>
                </a:solidFill>
                <a:effectLst/>
                <a:latin typeface="Helvetica Neue" charset="0"/>
              </a:rPr>
              <a:t> de son </a:t>
            </a:r>
            <a:r>
              <a:rPr lang="en-US" dirty="0" err="1" smtClean="0">
                <a:solidFill>
                  <a:srgbClr val="111111"/>
                </a:solidFill>
                <a:effectLst/>
                <a:latin typeface="Helvetica Neue" charset="0"/>
              </a:rPr>
              <a:t>jardin</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ne </a:t>
            </a:r>
            <a:r>
              <a:rPr lang="en-US" dirty="0" err="1" smtClean="0">
                <a:solidFill>
                  <a:srgbClr val="111111"/>
                </a:solidFill>
                <a:effectLst/>
                <a:latin typeface="Helvetica Neue" charset="0"/>
              </a:rPr>
              <a:t>s’inquiétait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jamais</a:t>
            </a:r>
            <a:r>
              <a:rPr lang="en-US" dirty="0" smtClean="0">
                <a:solidFill>
                  <a:srgbClr val="111111"/>
                </a:solidFill>
                <a:effectLst/>
                <a:latin typeface="Helvetica Neue" charset="0"/>
              </a:rPr>
              <a:t> des </a:t>
            </a:r>
            <a:r>
              <a:rPr lang="en-US" dirty="0" err="1" smtClean="0">
                <a:solidFill>
                  <a:srgbClr val="111111"/>
                </a:solidFill>
                <a:effectLst/>
                <a:latin typeface="Helvetica Neue" charset="0"/>
              </a:rPr>
              <a:t>événements</a:t>
            </a:r>
            <a:r>
              <a:rPr lang="en-US" dirty="0" smtClean="0">
                <a:solidFill>
                  <a:srgbClr val="111111"/>
                </a:solidFill>
                <a:effectLst/>
                <a:latin typeface="Helvetica Neue" charset="0"/>
              </a:rPr>
              <a:t> de la vie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que la fin </a:t>
            </a:r>
            <a:r>
              <a:rPr lang="en-US" dirty="0" err="1" smtClean="0">
                <a:solidFill>
                  <a:srgbClr val="111111"/>
                </a:solidFill>
                <a:effectLst/>
                <a:latin typeface="Helvetica Neue" charset="0"/>
              </a:rPr>
              <a:t>serait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bien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Chaque</a:t>
            </a:r>
            <a:r>
              <a:rPr lang="en-US" dirty="0" smtClean="0">
                <a:solidFill>
                  <a:srgbClr val="111111"/>
                </a:solidFill>
                <a:effectLst/>
                <a:latin typeface="Helvetica Neue" charset="0"/>
              </a:rPr>
              <a:t> jour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sortait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son </a:t>
            </a:r>
            <a:r>
              <a:rPr lang="en-US" dirty="0" err="1" smtClean="0">
                <a:solidFill>
                  <a:srgbClr val="111111"/>
                </a:solidFill>
                <a:effectLst/>
                <a:latin typeface="Helvetica Neue" charset="0"/>
              </a:rPr>
              <a:t>jardin</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arrosait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roses. Elle </a:t>
            </a:r>
            <a:r>
              <a:rPr lang="en-US" dirty="0" err="1" smtClean="0">
                <a:solidFill>
                  <a:srgbClr val="111111"/>
                </a:solidFill>
                <a:effectLst/>
                <a:latin typeface="Helvetica Neue" charset="0"/>
              </a:rPr>
              <a:t>aimait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roses </a:t>
            </a:r>
            <a:r>
              <a:rPr lang="en-US" dirty="0" err="1" smtClean="0">
                <a:solidFill>
                  <a:srgbClr val="111111"/>
                </a:solidFill>
                <a:effectLst/>
                <a:latin typeface="Helvetica Neue" charset="0"/>
              </a:rPr>
              <a:t>presqu’autant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aimait</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musicien</a:t>
            </a:r>
            <a:r>
              <a:rPr lang="en-US" dirty="0" smtClean="0">
                <a:solidFill>
                  <a:srgbClr val="111111"/>
                </a:solidFill>
                <a:effectLst/>
                <a:latin typeface="Helvetica Neue" charset="0"/>
              </a:rPr>
              <a:t>, qui </a:t>
            </a:r>
            <a:r>
              <a:rPr lang="en-US" dirty="0" err="1" smtClean="0">
                <a:solidFill>
                  <a:srgbClr val="111111"/>
                </a:solidFill>
                <a:effectLst/>
                <a:latin typeface="Helvetica Neue" charset="0"/>
              </a:rPr>
              <a:t>habitait</a:t>
            </a:r>
            <a:r>
              <a:rPr lang="en-US" dirty="0" smtClean="0">
                <a:solidFill>
                  <a:srgbClr val="111111"/>
                </a:solidFill>
                <a:effectLst/>
                <a:latin typeface="Helvetica Neue" charset="0"/>
              </a:rPr>
              <a:t> au village.</a:t>
            </a:r>
          </a:p>
          <a:p>
            <a:r>
              <a:rPr lang="en-US" dirty="0" smtClean="0">
                <a:solidFill>
                  <a:srgbClr val="111111"/>
                </a:solidFill>
                <a:effectLst/>
                <a:latin typeface="Helvetica Neue" charset="0"/>
              </a:rPr>
              <a:t>                Un jour son </a:t>
            </a:r>
            <a:r>
              <a:rPr lang="en-US" dirty="0" err="1" smtClean="0">
                <a:solidFill>
                  <a:srgbClr val="111111"/>
                </a:solidFill>
                <a:effectLst/>
                <a:latin typeface="Helvetica Neue" charset="0"/>
              </a:rPr>
              <a:t>père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appelée</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lui</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 </a:t>
            </a:r>
            <a:r>
              <a:rPr lang="en-US" dirty="0" err="1" smtClean="0">
                <a:solidFill>
                  <a:srgbClr val="111111"/>
                </a:solidFill>
                <a:effectLst/>
                <a:latin typeface="Helvetica Neue" charset="0"/>
              </a:rPr>
              <a:t>Demain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marieras</a:t>
            </a:r>
            <a:r>
              <a:rPr lang="en-US" dirty="0" smtClean="0">
                <a:solidFill>
                  <a:srgbClr val="111111"/>
                </a:solidFill>
                <a:effectLst/>
                <a:latin typeface="Helvetica Neue" charset="0"/>
              </a:rPr>
              <a:t>. » La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très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innocemment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heureuse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puisse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préparer</a:t>
            </a:r>
            <a:r>
              <a:rPr lang="en-US" dirty="0" smtClean="0">
                <a:solidFill>
                  <a:srgbClr val="111111"/>
                </a:solidFill>
                <a:effectLst/>
                <a:latin typeface="Helvetica Neue" charset="0"/>
              </a:rPr>
              <a:t> son </a:t>
            </a:r>
            <a:r>
              <a:rPr lang="en-US" dirty="0" err="1" smtClean="0">
                <a:solidFill>
                  <a:srgbClr val="111111"/>
                </a:solidFill>
                <a:effectLst/>
                <a:latin typeface="Helvetica Neue" charset="0"/>
              </a:rPr>
              <a:t>mariage</a:t>
            </a:r>
            <a:r>
              <a:rPr lang="en-US" dirty="0" smtClean="0">
                <a:solidFill>
                  <a:srgbClr val="111111"/>
                </a:solidFill>
                <a:effectLst/>
                <a:latin typeface="Helvetica Neue" charset="0"/>
              </a:rPr>
              <a:t>. Elle a </a:t>
            </a:r>
            <a:r>
              <a:rPr lang="en-US" dirty="0" err="1" smtClean="0">
                <a:solidFill>
                  <a:srgbClr val="111111"/>
                </a:solidFill>
                <a:effectLst/>
                <a:latin typeface="Helvetica Neue" charset="0"/>
              </a:rPr>
              <a:t>oublié</a:t>
            </a:r>
            <a:r>
              <a:rPr lang="en-US" dirty="0" smtClean="0">
                <a:solidFill>
                  <a:srgbClr val="111111"/>
                </a:solidFill>
                <a:effectLst/>
                <a:latin typeface="Helvetica Neue" charset="0"/>
              </a:rPr>
              <a:t> de demander des </a:t>
            </a:r>
            <a:r>
              <a:rPr lang="en-US" dirty="0" err="1" smtClean="0">
                <a:solidFill>
                  <a:srgbClr val="111111"/>
                </a:solidFill>
                <a:effectLst/>
                <a:latin typeface="Helvetica Neue" charset="0"/>
              </a:rPr>
              <a:t>nouvelles</a:t>
            </a:r>
            <a:r>
              <a:rPr lang="en-US" dirty="0" smtClean="0">
                <a:solidFill>
                  <a:srgbClr val="111111"/>
                </a:solidFill>
                <a:effectLst/>
                <a:latin typeface="Helvetica Neue" charset="0"/>
              </a:rPr>
              <a:t> de son </a:t>
            </a:r>
            <a:r>
              <a:rPr lang="en-US" dirty="0" err="1" smtClean="0">
                <a:solidFill>
                  <a:srgbClr val="111111"/>
                </a:solidFill>
                <a:effectLst/>
                <a:latin typeface="Helvetica Neue" charset="0"/>
              </a:rPr>
              <a:t>futur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mari</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oublié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roses.</a:t>
            </a:r>
          </a:p>
          <a:p>
            <a:r>
              <a:rPr lang="en-US" dirty="0" smtClean="0">
                <a:solidFill>
                  <a:srgbClr val="111111"/>
                </a:solidFill>
                <a:effectLst/>
                <a:latin typeface="Helvetica Neue" charset="0"/>
              </a:rPr>
              <a:t>             </a:t>
            </a:r>
            <a:br>
              <a:rPr lang="en-US" dirty="0" smtClean="0">
                <a:solidFill>
                  <a:srgbClr val="111111"/>
                </a:solidFill>
                <a:effectLst/>
                <a:latin typeface="Helvetica Neue" charset="0"/>
              </a:rPr>
            </a:br>
            <a:r>
              <a:rPr lang="en-US" dirty="0" smtClean="0">
                <a:solidFill>
                  <a:srgbClr val="111111"/>
                </a:solidFill>
                <a:effectLst/>
                <a:latin typeface="Helvetica Neue" charset="0"/>
              </a:rPr>
              <a:t>	   Le jour </a:t>
            </a:r>
            <a:r>
              <a:rPr lang="en-US" dirty="0" err="1" smtClean="0">
                <a:solidFill>
                  <a:srgbClr val="111111"/>
                </a:solidFill>
                <a:effectLst/>
                <a:latin typeface="Helvetica Neue" charset="0"/>
              </a:rPr>
              <a:t>d’après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descendu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l’allée</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choquée</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voir</a:t>
            </a:r>
            <a:r>
              <a:rPr lang="en-US" dirty="0" smtClean="0">
                <a:solidFill>
                  <a:srgbClr val="111111"/>
                </a:solidFill>
                <a:effectLst/>
                <a:latin typeface="Helvetica Neue" charset="0"/>
              </a:rPr>
              <a:t>, non pas son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musicien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un homme </a:t>
            </a:r>
            <a:r>
              <a:rPr lang="en-US" dirty="0" err="1" smtClean="0">
                <a:solidFill>
                  <a:srgbClr val="111111"/>
                </a:solidFill>
                <a:effectLst/>
                <a:latin typeface="Helvetica Neue" charset="0"/>
              </a:rPr>
              <a:t>grossier</a:t>
            </a:r>
            <a:r>
              <a:rPr lang="en-US" dirty="0" smtClean="0">
                <a:solidFill>
                  <a:srgbClr val="111111"/>
                </a:solidFill>
                <a:effectLst/>
                <a:latin typeface="Helvetica Neue" charset="0"/>
              </a:rPr>
              <a:t>. Un homme laid avec un grand </a:t>
            </a:r>
            <a:r>
              <a:rPr lang="en-US" dirty="0" err="1" smtClean="0">
                <a:solidFill>
                  <a:srgbClr val="111111"/>
                </a:solidFill>
                <a:effectLst/>
                <a:latin typeface="Helvetica Neue" charset="0"/>
              </a:rPr>
              <a:t>nez</a:t>
            </a:r>
            <a:r>
              <a:rPr lang="en-US" dirty="0" smtClean="0">
                <a:solidFill>
                  <a:srgbClr val="111111"/>
                </a:solidFill>
                <a:effectLst/>
                <a:latin typeface="Helvetica Neue" charset="0"/>
              </a:rPr>
              <a:t> et qui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eu</a:t>
            </a:r>
            <a:r>
              <a:rPr lang="en-US" dirty="0" smtClean="0">
                <a:solidFill>
                  <a:srgbClr val="111111"/>
                </a:solidFill>
                <a:effectLst/>
                <a:latin typeface="Helvetica Neue" charset="0"/>
              </a:rPr>
              <a:t> trois femmes </a:t>
            </a:r>
            <a:r>
              <a:rPr lang="en-US" dirty="0" err="1" smtClean="0">
                <a:solidFill>
                  <a:srgbClr val="111111"/>
                </a:solidFill>
                <a:effectLst/>
                <a:latin typeface="Helvetica Neue" charset="0"/>
              </a:rPr>
              <a:t>avant</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a:t>
            </a:r>
          </a:p>
          <a:p>
            <a:endParaRPr lang="en-US" dirty="0">
              <a:solidFill>
                <a:srgbClr val="111111"/>
              </a:solidFill>
              <a:effectLst/>
              <a:latin typeface="Helvetica Neue" charset="0"/>
            </a:endParaRPr>
          </a:p>
        </p:txBody>
      </p:sp>
    </p:spTree>
    <p:extLst>
      <p:ext uri="{BB962C8B-B14F-4D97-AF65-F5344CB8AC3E}">
        <p14:creationId xmlns:p14="http://schemas.microsoft.com/office/powerpoint/2010/main" val="1403548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89753" y="612845"/>
            <a:ext cx="5887092" cy="4524315"/>
          </a:xfrm>
          <a:prstGeom prst="rect">
            <a:avLst/>
          </a:prstGeom>
        </p:spPr>
        <p:txBody>
          <a:bodyPr wrap="square">
            <a:spAutoFit/>
          </a:bodyPr>
          <a:lstStyle/>
          <a:p>
            <a:r>
              <a:rPr lang="en-US" dirty="0" smtClean="0">
                <a:solidFill>
                  <a:srgbClr val="111111"/>
                </a:solidFill>
                <a:effectLst/>
                <a:latin typeface="Helvetica Neue" charset="0"/>
              </a:rPr>
              <a:t>               Elle a </a:t>
            </a:r>
            <a:r>
              <a:rPr lang="en-US" dirty="0" err="1" smtClean="0">
                <a:solidFill>
                  <a:srgbClr val="111111"/>
                </a:solidFill>
                <a:effectLst/>
                <a:latin typeface="Helvetica Neue" charset="0"/>
              </a:rPr>
              <a:t>demandé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son </a:t>
            </a:r>
            <a:r>
              <a:rPr lang="en-US" dirty="0" err="1" smtClean="0">
                <a:solidFill>
                  <a:srgbClr val="111111"/>
                </a:solidFill>
                <a:effectLst/>
                <a:latin typeface="Helvetica Neue" charset="0"/>
              </a:rPr>
              <a:t>père</a:t>
            </a:r>
            <a:r>
              <a:rPr lang="en-US" dirty="0" smtClean="0">
                <a:solidFill>
                  <a:srgbClr val="111111"/>
                </a:solidFill>
                <a:effectLst/>
                <a:latin typeface="Helvetica Neue" charset="0"/>
              </a:rPr>
              <a:t>, « Est-</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cet</a:t>
            </a:r>
            <a:r>
              <a:rPr lang="en-US" dirty="0" smtClean="0">
                <a:solidFill>
                  <a:srgbClr val="111111"/>
                </a:solidFill>
                <a:effectLst/>
                <a:latin typeface="Helvetica Neue" charset="0"/>
              </a:rPr>
              <a:t> homme… </a:t>
            </a:r>
            <a:r>
              <a:rPr lang="en-US" dirty="0" err="1" smtClean="0">
                <a:solidFill>
                  <a:srgbClr val="111111"/>
                </a:solidFill>
                <a:effectLst/>
                <a:latin typeface="Helvetica Neue" charset="0"/>
              </a:rPr>
              <a:t>être</a:t>
            </a:r>
            <a:r>
              <a:rPr lang="en-US" dirty="0" smtClean="0">
                <a:solidFill>
                  <a:srgbClr val="111111"/>
                </a:solidFill>
                <a:effectLst/>
                <a:latin typeface="Helvetica Neue" charset="0"/>
              </a:rPr>
              <a:t> mon </a:t>
            </a:r>
            <a:r>
              <a:rPr lang="en-US" dirty="0" err="1" smtClean="0">
                <a:solidFill>
                  <a:srgbClr val="111111"/>
                </a:solidFill>
                <a:effectLst/>
                <a:latin typeface="Helvetica Neue" charset="0"/>
              </a:rPr>
              <a:t>mari</a:t>
            </a:r>
            <a:r>
              <a:rPr lang="en-US" dirty="0" smtClean="0">
                <a:solidFill>
                  <a:srgbClr val="111111"/>
                </a:solidFill>
                <a:effectLst/>
                <a:latin typeface="Helvetica Neue" charset="0"/>
              </a:rPr>
              <a:t> ? »</a:t>
            </a:r>
          </a:p>
          <a:p>
            <a:r>
              <a:rPr lang="en-US" dirty="0" smtClean="0">
                <a:solidFill>
                  <a:srgbClr val="111111"/>
                </a:solidFill>
                <a:effectLst/>
                <a:latin typeface="Helvetica Neue" charset="0"/>
              </a:rPr>
              <a:t>                « </a:t>
            </a:r>
            <a:r>
              <a:rPr lang="en-US" dirty="0" err="1" smtClean="0">
                <a:solidFill>
                  <a:srgbClr val="111111"/>
                </a:solidFill>
                <a:effectLst/>
                <a:latin typeface="Helvetica Neue" charset="0"/>
              </a:rPr>
              <a:t>Oui</a:t>
            </a:r>
            <a:r>
              <a:rPr lang="en-US" dirty="0" smtClean="0">
                <a:solidFill>
                  <a:srgbClr val="111111"/>
                </a:solidFill>
                <a:effectLst/>
                <a:latin typeface="Helvetica Neue" charset="0"/>
              </a:rPr>
              <a:t>. » Il a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 Il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seul</a:t>
            </a:r>
            <a:r>
              <a:rPr lang="en-US" dirty="0" smtClean="0">
                <a:solidFill>
                  <a:srgbClr val="111111"/>
                </a:solidFill>
                <a:effectLst/>
                <a:latin typeface="Helvetica Neue" charset="0"/>
              </a:rPr>
              <a:t> homme au village qui a un </a:t>
            </a:r>
            <a:r>
              <a:rPr lang="en-US" dirty="0" err="1" smtClean="0">
                <a:solidFill>
                  <a:srgbClr val="111111"/>
                </a:solidFill>
                <a:effectLst/>
                <a:latin typeface="Helvetica Neue" charset="0"/>
              </a:rPr>
              <a:t>jardin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donc</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seras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heureuse</a:t>
            </a:r>
            <a:r>
              <a:rPr lang="en-US" dirty="0" smtClean="0">
                <a:solidFill>
                  <a:srgbClr val="111111"/>
                </a:solidFill>
                <a:effectLst/>
                <a:latin typeface="Helvetica Neue" charset="0"/>
              </a:rPr>
              <a:t>. »</a:t>
            </a:r>
          </a:p>
          <a:p>
            <a:r>
              <a:rPr lang="en-US" dirty="0" smtClean="0">
                <a:solidFill>
                  <a:srgbClr val="111111"/>
                </a:solidFill>
                <a:effectLst/>
                <a:latin typeface="Helvetica Neue" charset="0"/>
              </a:rPr>
              <a:t>                Les </a:t>
            </a:r>
            <a:r>
              <a:rPr lang="en-US" dirty="0" err="1" smtClean="0">
                <a:solidFill>
                  <a:srgbClr val="111111"/>
                </a:solidFill>
                <a:effectLst/>
                <a:latin typeface="Helvetica Neue" charset="0"/>
              </a:rPr>
              <a:t>deux</a:t>
            </a:r>
            <a:r>
              <a:rPr lang="en-US" dirty="0" smtClean="0">
                <a:solidFill>
                  <a:srgbClr val="111111"/>
                </a:solidFill>
                <a:effectLst/>
                <a:latin typeface="Helvetica Neue" charset="0"/>
              </a:rPr>
              <a:t> se </a:t>
            </a:r>
            <a:r>
              <a:rPr lang="en-US" dirty="0" err="1" smtClean="0">
                <a:solidFill>
                  <a:srgbClr val="111111"/>
                </a:solidFill>
                <a:effectLst/>
                <a:latin typeface="Helvetica Neue" charset="0"/>
              </a:rPr>
              <a:t>sont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épousé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n’était</a:t>
            </a:r>
            <a:r>
              <a:rPr lang="en-US" dirty="0" smtClean="0">
                <a:solidFill>
                  <a:srgbClr val="111111"/>
                </a:solidFill>
                <a:effectLst/>
                <a:latin typeface="Helvetica Neue" charset="0"/>
              </a:rPr>
              <a:t> pas </a:t>
            </a:r>
            <a:r>
              <a:rPr lang="en-US" dirty="0" err="1" smtClean="0">
                <a:solidFill>
                  <a:srgbClr val="111111"/>
                </a:solidFill>
                <a:effectLst/>
                <a:latin typeface="Helvetica Neue" charset="0"/>
              </a:rPr>
              <a:t>heureuse</a:t>
            </a:r>
            <a:r>
              <a:rPr lang="en-US" dirty="0" smtClean="0">
                <a:solidFill>
                  <a:srgbClr val="111111"/>
                </a:solidFill>
                <a:effectLst/>
                <a:latin typeface="Helvetica Neue" charset="0"/>
              </a:rPr>
              <a:t>. Elle a </a:t>
            </a:r>
            <a:r>
              <a:rPr lang="en-US" dirty="0" err="1" smtClean="0">
                <a:solidFill>
                  <a:srgbClr val="111111"/>
                </a:solidFill>
                <a:effectLst/>
                <a:latin typeface="Helvetica Neue" charset="0"/>
              </a:rPr>
              <a:t>essayé</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sourire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que les choses </a:t>
            </a:r>
            <a:r>
              <a:rPr lang="en-US" dirty="0" err="1" smtClean="0">
                <a:solidFill>
                  <a:srgbClr val="111111"/>
                </a:solidFill>
                <a:effectLst/>
                <a:latin typeface="Helvetica Neue" charset="0"/>
              </a:rPr>
              <a:t>n’ont</a:t>
            </a:r>
            <a:r>
              <a:rPr lang="en-US" dirty="0" smtClean="0">
                <a:solidFill>
                  <a:srgbClr val="111111"/>
                </a:solidFill>
                <a:effectLst/>
                <a:latin typeface="Helvetica Neue" charset="0"/>
              </a:rPr>
              <a:t> pas </a:t>
            </a:r>
            <a:r>
              <a:rPr lang="en-US" dirty="0" err="1" smtClean="0">
                <a:solidFill>
                  <a:srgbClr val="111111"/>
                </a:solidFill>
                <a:effectLst/>
                <a:latin typeface="Helvetica Neue" charset="0"/>
              </a:rPr>
              <a:t>pu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rester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ainsi</a:t>
            </a:r>
            <a:r>
              <a:rPr lang="en-US" dirty="0" smtClean="0">
                <a:solidFill>
                  <a:srgbClr val="111111"/>
                </a:solidFill>
                <a:effectLst/>
                <a:latin typeface="Helvetica Neue" charset="0"/>
              </a:rPr>
              <a:t> ; les choses </a:t>
            </a:r>
            <a:r>
              <a:rPr lang="en-US" dirty="0" err="1" smtClean="0">
                <a:solidFill>
                  <a:srgbClr val="111111"/>
                </a:solidFill>
                <a:effectLst/>
                <a:latin typeface="Helvetica Neue" charset="0"/>
              </a:rPr>
              <a:t>auraient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changé</a:t>
            </a:r>
            <a:r>
              <a:rPr lang="en-US" dirty="0" smtClean="0">
                <a:solidFill>
                  <a:srgbClr val="111111"/>
                </a:solidFill>
                <a:effectLst/>
                <a:latin typeface="Helvetica Neue" charset="0"/>
              </a:rPr>
              <a:t> pour le </a:t>
            </a:r>
            <a:r>
              <a:rPr lang="en-US" dirty="0" err="1" smtClean="0">
                <a:solidFill>
                  <a:srgbClr val="111111"/>
                </a:solidFill>
                <a:effectLst/>
                <a:latin typeface="Helvetica Neue" charset="0"/>
              </a:rPr>
              <a:t>mieux</a:t>
            </a:r>
            <a:r>
              <a:rPr lang="en-US" dirty="0" smtClean="0">
                <a:solidFill>
                  <a:srgbClr val="111111"/>
                </a:solidFill>
                <a:effectLst/>
                <a:latin typeface="Helvetica Neue" charset="0"/>
              </a:rPr>
              <a:t>.</a:t>
            </a:r>
          </a:p>
          <a:p>
            <a:r>
              <a:rPr lang="en-US" dirty="0" smtClean="0">
                <a:solidFill>
                  <a:srgbClr val="111111"/>
                </a:solidFill>
                <a:effectLst/>
                <a:latin typeface="Helvetica Neue" charset="0"/>
              </a:rPr>
              <a:t>                Au banquet de </a:t>
            </a:r>
            <a:r>
              <a:rPr lang="en-US" dirty="0" err="1" smtClean="0">
                <a:solidFill>
                  <a:srgbClr val="111111"/>
                </a:solidFill>
                <a:effectLst/>
                <a:latin typeface="Helvetica Neue" charset="0"/>
              </a:rPr>
              <a:t>mariage</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souvenue</a:t>
            </a:r>
            <a:r>
              <a:rPr lang="en-US" dirty="0" smtClean="0">
                <a:solidFill>
                  <a:srgbClr val="111111"/>
                </a:solidFill>
                <a:effectLst/>
                <a:latin typeface="Helvetica Neue" charset="0"/>
              </a:rPr>
              <a:t> de son </a:t>
            </a:r>
            <a:r>
              <a:rPr lang="en-US" dirty="0" err="1" smtClean="0">
                <a:solidFill>
                  <a:srgbClr val="111111"/>
                </a:solidFill>
                <a:effectLst/>
                <a:latin typeface="Helvetica Neue" charset="0"/>
              </a:rPr>
              <a:t>jardin</a:t>
            </a:r>
            <a:r>
              <a:rPr lang="en-US" dirty="0" smtClean="0">
                <a:solidFill>
                  <a:srgbClr val="111111"/>
                </a:solidFill>
                <a:effectLst/>
                <a:latin typeface="Helvetica Neue" charset="0"/>
              </a:rPr>
              <a:t> et de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roses. Elle a </a:t>
            </a:r>
            <a:r>
              <a:rPr lang="en-US" dirty="0" err="1" smtClean="0">
                <a:solidFill>
                  <a:srgbClr val="111111"/>
                </a:solidFill>
                <a:effectLst/>
                <a:latin typeface="Helvetica Neue" charset="0"/>
              </a:rPr>
              <a:t>couru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prendre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soin</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roses,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quand</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arrivée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elles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flétries</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mourantes</a:t>
            </a:r>
            <a:r>
              <a:rPr lang="en-US" dirty="0" smtClean="0">
                <a:solidFill>
                  <a:srgbClr val="111111"/>
                </a:solidFill>
                <a:effectLst/>
                <a:latin typeface="Helvetica Neue" charset="0"/>
              </a:rPr>
              <a:t>.</a:t>
            </a:r>
          </a:p>
          <a:p>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fille</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quitté</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jardin</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retournée</a:t>
            </a:r>
            <a:r>
              <a:rPr lang="en-US" dirty="0" smtClean="0">
                <a:solidFill>
                  <a:srgbClr val="111111"/>
                </a:solidFill>
                <a:effectLst/>
                <a:latin typeface="Helvetica Neue" charset="0"/>
              </a:rPr>
              <a:t> au banquet de </a:t>
            </a:r>
            <a:r>
              <a:rPr lang="en-US" dirty="0" err="1" smtClean="0">
                <a:solidFill>
                  <a:srgbClr val="111111"/>
                </a:solidFill>
                <a:effectLst/>
                <a:latin typeface="Helvetica Neue" charset="0"/>
              </a:rPr>
              <a:t>mariage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maintenant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su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se </a:t>
            </a:r>
            <a:r>
              <a:rPr lang="en-US" dirty="0" err="1" smtClean="0">
                <a:solidFill>
                  <a:srgbClr val="111111"/>
                </a:solidFill>
                <a:effectLst/>
                <a:latin typeface="Helvetica Neue" charset="0"/>
              </a:rPr>
              <a:t>peut</a:t>
            </a:r>
            <a:r>
              <a:rPr lang="en-US" dirty="0" smtClean="0">
                <a:solidFill>
                  <a:srgbClr val="111111"/>
                </a:solidFill>
                <a:effectLst/>
                <a:latin typeface="Helvetica Neue" charset="0"/>
              </a:rPr>
              <a:t> que la fin ne </a:t>
            </a:r>
            <a:r>
              <a:rPr lang="en-US" dirty="0" err="1" smtClean="0">
                <a:solidFill>
                  <a:srgbClr val="111111"/>
                </a:solidFill>
                <a:effectLst/>
                <a:latin typeface="Helvetica Neue" charset="0"/>
              </a:rPr>
              <a:t>s’améliore</a:t>
            </a:r>
            <a:r>
              <a:rPr lang="en-US" dirty="0" smtClean="0">
                <a:solidFill>
                  <a:srgbClr val="111111"/>
                </a:solidFill>
                <a:effectLst/>
                <a:latin typeface="Helvetica Neue" charset="0"/>
              </a:rPr>
              <a:t> pas,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doit</a:t>
            </a:r>
            <a:r>
              <a:rPr lang="en-US" dirty="0" smtClean="0">
                <a:solidFill>
                  <a:srgbClr val="111111"/>
                </a:solidFill>
                <a:effectLst/>
                <a:latin typeface="Helvetica Neue" charset="0"/>
              </a:rPr>
              <a:t> vivre </a:t>
            </a:r>
            <a:r>
              <a:rPr lang="en-US" dirty="0" err="1" smtClean="0">
                <a:solidFill>
                  <a:srgbClr val="111111"/>
                </a:solidFill>
                <a:effectLst/>
                <a:latin typeface="Helvetica Neue" charset="0"/>
              </a:rPr>
              <a:t>cette</a:t>
            </a:r>
            <a:r>
              <a:rPr lang="en-US" dirty="0" smtClean="0">
                <a:solidFill>
                  <a:srgbClr val="111111"/>
                </a:solidFill>
                <a:effectLst/>
                <a:latin typeface="Helvetica Neue" charset="0"/>
              </a:rPr>
              <a:t> vie </a:t>
            </a:r>
            <a:r>
              <a:rPr lang="en-US" dirty="0" err="1" smtClean="0">
                <a:solidFill>
                  <a:srgbClr val="111111"/>
                </a:solidFill>
                <a:effectLst/>
                <a:latin typeface="Helvetica Neue" charset="0"/>
              </a:rPr>
              <a:t>néanmoins</a:t>
            </a:r>
            <a:r>
              <a:rPr lang="en-US" dirty="0" smtClean="0">
                <a:solidFill>
                  <a:srgbClr val="111111"/>
                </a:solidFill>
                <a:effectLst/>
                <a:latin typeface="Helvetica Neue" charset="0"/>
              </a:rPr>
              <a:t>.   </a:t>
            </a:r>
            <a:endParaRPr lang="en-US" dirty="0">
              <a:solidFill>
                <a:srgbClr val="111111"/>
              </a:solidFill>
              <a:effectLst/>
              <a:latin typeface="Helvetica Neue" charset="0"/>
            </a:endParaRPr>
          </a:p>
        </p:txBody>
      </p:sp>
    </p:spTree>
    <p:extLst>
      <p:ext uri="{BB962C8B-B14F-4D97-AF65-F5344CB8AC3E}">
        <p14:creationId xmlns:p14="http://schemas.microsoft.com/office/powerpoint/2010/main" val="869348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108" y="876248"/>
            <a:ext cx="6637106" cy="5355312"/>
          </a:xfrm>
          <a:prstGeom prst="rect">
            <a:avLst/>
          </a:prstGeom>
        </p:spPr>
        <p:txBody>
          <a:bodyPr wrap="square">
            <a:spAutoFit/>
          </a:bodyPr>
          <a:lstStyle/>
          <a:p>
            <a:r>
              <a:rPr lang="en-US" dirty="0" smtClean="0">
                <a:solidFill>
                  <a:srgbClr val="111111"/>
                </a:solidFill>
                <a:effectLst/>
                <a:latin typeface="Helvetica Neue" charset="0"/>
              </a:rPr>
              <a:t>Il y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Bowling Green,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la niche de monsieur Sparky du Village De </a:t>
            </a:r>
            <a:r>
              <a:rPr lang="en-US" dirty="0" err="1" smtClean="0">
                <a:solidFill>
                  <a:srgbClr val="111111"/>
                </a:solidFill>
                <a:effectLst/>
                <a:latin typeface="Helvetica Neue" charset="0"/>
              </a:rPr>
              <a:t>Chiens</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chiot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qui la nature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donné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grande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obéissance</a:t>
            </a:r>
            <a:r>
              <a:rPr lang="en-US" dirty="0" smtClean="0">
                <a:solidFill>
                  <a:srgbClr val="111111"/>
                </a:solidFill>
                <a:effectLst/>
                <a:latin typeface="Helvetica Neue" charset="0"/>
              </a:rPr>
              <a:t>. Il </a:t>
            </a:r>
            <a:r>
              <a:rPr lang="en-US" dirty="0" err="1" smtClean="0">
                <a:solidFill>
                  <a:srgbClr val="111111"/>
                </a:solidFill>
                <a:effectLst/>
                <a:latin typeface="Helvetica Neue" charset="0"/>
              </a:rPr>
              <a:t>connaît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toutes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commandes</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un esprit </a:t>
            </a:r>
            <a:r>
              <a:rPr lang="en-US" dirty="0" err="1" smtClean="0">
                <a:solidFill>
                  <a:srgbClr val="111111"/>
                </a:solidFill>
                <a:effectLst/>
                <a:latin typeface="Helvetica Neue" charset="0"/>
              </a:rPr>
              <a:t>très</a:t>
            </a:r>
            <a:r>
              <a:rPr lang="en-US" dirty="0" smtClean="0">
                <a:solidFill>
                  <a:srgbClr val="111111"/>
                </a:solidFill>
                <a:effectLst/>
                <a:latin typeface="Helvetica Neue" charset="0"/>
              </a:rPr>
              <a:t> amical ; </a:t>
            </a:r>
            <a:r>
              <a:rPr lang="en-US" dirty="0" err="1" smtClean="0">
                <a:solidFill>
                  <a:srgbClr val="111111"/>
                </a:solidFill>
                <a:effectLst/>
                <a:latin typeface="Helvetica Neue" charset="0"/>
              </a:rPr>
              <a:t>c’est</a:t>
            </a:r>
            <a:r>
              <a:rPr lang="en-US" dirty="0" smtClean="0">
                <a:solidFill>
                  <a:srgbClr val="111111"/>
                </a:solidFill>
                <a:effectLst/>
                <a:latin typeface="Helvetica Neue" charset="0"/>
              </a:rPr>
              <a:t>, je </a:t>
            </a:r>
            <a:r>
              <a:rPr lang="en-US" dirty="0" err="1" smtClean="0">
                <a:solidFill>
                  <a:srgbClr val="111111"/>
                </a:solidFill>
                <a:effectLst/>
                <a:latin typeface="Helvetica Neue" charset="0"/>
              </a:rPr>
              <a:t>pense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pourquoi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nommé</a:t>
            </a:r>
            <a:r>
              <a:rPr lang="en-US" dirty="0" smtClean="0">
                <a:solidFill>
                  <a:srgbClr val="111111"/>
                </a:solidFill>
                <a:effectLst/>
                <a:latin typeface="Helvetica Neue" charset="0"/>
              </a:rPr>
              <a:t> Buddy. Les </a:t>
            </a:r>
            <a:r>
              <a:rPr lang="en-US" dirty="0" err="1" smtClean="0">
                <a:solidFill>
                  <a:srgbClr val="111111"/>
                </a:solidFill>
                <a:effectLst/>
                <a:latin typeface="Helvetica Neue" charset="0"/>
              </a:rPr>
              <a:t>chiens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domestiques</a:t>
            </a:r>
            <a:r>
              <a:rPr lang="en-US" dirty="0" smtClean="0">
                <a:solidFill>
                  <a:srgbClr val="111111"/>
                </a:solidFill>
                <a:effectLst/>
                <a:latin typeface="Helvetica Neue" charset="0"/>
              </a:rPr>
              <a:t> du </a:t>
            </a:r>
            <a:r>
              <a:rPr lang="en-US" dirty="0" err="1" smtClean="0">
                <a:solidFill>
                  <a:srgbClr val="111111"/>
                </a:solidFill>
                <a:effectLst/>
                <a:latin typeface="Helvetica Neue" charset="0"/>
              </a:rPr>
              <a:t>voisinage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soupçonnaient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de la </a:t>
            </a:r>
            <a:r>
              <a:rPr lang="en-US" dirty="0" err="1" smtClean="0">
                <a:solidFill>
                  <a:srgbClr val="111111"/>
                </a:solidFill>
                <a:effectLst/>
                <a:latin typeface="Helvetica Neue" charset="0"/>
              </a:rPr>
              <a:t>portée</a:t>
            </a:r>
            <a:r>
              <a:rPr lang="en-US" dirty="0" smtClean="0">
                <a:solidFill>
                  <a:srgbClr val="111111"/>
                </a:solidFill>
                <a:effectLst/>
                <a:latin typeface="Helvetica Neue" charset="0"/>
              </a:rPr>
              <a:t> de la </a:t>
            </a:r>
            <a:r>
              <a:rPr lang="en-US" dirty="0" err="1" smtClean="0">
                <a:solidFill>
                  <a:srgbClr val="111111"/>
                </a:solidFill>
                <a:effectLst/>
                <a:latin typeface="Helvetica Neue" charset="0"/>
              </a:rPr>
              <a:t>sœur</a:t>
            </a:r>
            <a:r>
              <a:rPr lang="en-US" dirty="0" smtClean="0">
                <a:solidFill>
                  <a:srgbClr val="111111"/>
                </a:solidFill>
                <a:effectLst/>
                <a:latin typeface="Helvetica Neue" charset="0"/>
              </a:rPr>
              <a:t> de monsieur Sparky et un husky </a:t>
            </a:r>
            <a:r>
              <a:rPr lang="en-US" dirty="0" err="1" smtClean="0">
                <a:solidFill>
                  <a:srgbClr val="111111"/>
                </a:solidFill>
                <a:effectLst/>
                <a:latin typeface="Helvetica Neue" charset="0"/>
              </a:rPr>
              <a:t>d'une</a:t>
            </a:r>
            <a:r>
              <a:rPr lang="en-US" dirty="0" smtClean="0">
                <a:solidFill>
                  <a:srgbClr val="111111"/>
                </a:solidFill>
                <a:effectLst/>
                <a:latin typeface="Helvetica Neue" charset="0"/>
              </a:rPr>
              <a:t> riche </a:t>
            </a:r>
            <a:r>
              <a:rPr lang="en-US" dirty="0" err="1" smtClean="0">
                <a:solidFill>
                  <a:srgbClr val="111111"/>
                </a:solidFill>
                <a:effectLst/>
                <a:latin typeface="Helvetica Neue" charset="0"/>
              </a:rPr>
              <a:t>famille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la rue. </a:t>
            </a:r>
            <a:r>
              <a:rPr lang="en-US" dirty="0" err="1" smtClean="0">
                <a:solidFill>
                  <a:srgbClr val="111111"/>
                </a:solidFill>
                <a:effectLst/>
                <a:latin typeface="Helvetica Neue" charset="0"/>
              </a:rPr>
              <a:t>Cependant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a:t>
            </a:r>
            <a:r>
              <a:rPr lang="en-US" dirty="0" smtClean="0">
                <a:solidFill>
                  <a:srgbClr val="111111"/>
                </a:solidFill>
                <a:effectLst/>
                <a:latin typeface="Helvetica Neue" charset="0"/>
              </a:rPr>
              <a:t> ne </a:t>
            </a:r>
            <a:r>
              <a:rPr lang="en-US" dirty="0" err="1" smtClean="0">
                <a:solidFill>
                  <a:srgbClr val="111111"/>
                </a:solidFill>
                <a:effectLst/>
                <a:latin typeface="Helvetica Neue" charset="0"/>
              </a:rPr>
              <a:t>pourrait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jamais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impressionner</a:t>
            </a:r>
            <a:r>
              <a:rPr lang="en-US" dirty="0" smtClean="0">
                <a:solidFill>
                  <a:srgbClr val="111111"/>
                </a:solidFill>
                <a:effectLst/>
                <a:latin typeface="Helvetica Neue" charset="0"/>
              </a:rPr>
              <a:t> les dames </a:t>
            </a:r>
            <a:r>
              <a:rPr lang="en-US" dirty="0" err="1" smtClean="0">
                <a:solidFill>
                  <a:srgbClr val="111111"/>
                </a:solidFill>
                <a:effectLst/>
                <a:latin typeface="Helvetica Neue" charset="0"/>
              </a:rPr>
              <a:t>chiots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ne </a:t>
            </a:r>
            <a:r>
              <a:rPr lang="en-US" dirty="0" err="1" smtClean="0">
                <a:solidFill>
                  <a:srgbClr val="111111"/>
                </a:solidFill>
                <a:effectLst/>
                <a:latin typeface="Helvetica Neue" charset="0"/>
              </a:rPr>
              <a:t>pouvait</a:t>
            </a:r>
            <a:r>
              <a:rPr lang="en-US" dirty="0" smtClean="0">
                <a:solidFill>
                  <a:srgbClr val="111111"/>
                </a:solidFill>
                <a:effectLst/>
                <a:latin typeface="Helvetica Neue" charset="0"/>
              </a:rPr>
              <a:t> pas </a:t>
            </a:r>
            <a:r>
              <a:rPr lang="en-US" dirty="0" err="1" smtClean="0">
                <a:solidFill>
                  <a:srgbClr val="111111"/>
                </a:solidFill>
                <a:effectLst/>
                <a:latin typeface="Helvetica Neue" charset="0"/>
              </a:rPr>
              <a:t>prouver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pur</a:t>
            </a:r>
            <a:r>
              <a:rPr lang="en-US" dirty="0" smtClean="0">
                <a:solidFill>
                  <a:srgbClr val="111111"/>
                </a:solidFill>
                <a:effectLst/>
                <a:latin typeface="Helvetica Neue" charset="0"/>
              </a:rPr>
              <a:t>-sang, car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n'étaient</a:t>
            </a:r>
            <a:r>
              <a:rPr lang="en-US" dirty="0" smtClean="0">
                <a:solidFill>
                  <a:srgbClr val="111111"/>
                </a:solidFill>
                <a:effectLst/>
                <a:latin typeface="Helvetica Neue" charset="0"/>
              </a:rPr>
              <a:t> pas </a:t>
            </a:r>
            <a:r>
              <a:rPr lang="en-US" dirty="0" err="1" smtClean="0">
                <a:solidFill>
                  <a:srgbClr val="111111"/>
                </a:solidFill>
                <a:effectLst/>
                <a:latin typeface="Helvetica Neue" charset="0"/>
              </a:rPr>
              <a:t>certains</a:t>
            </a:r>
            <a:r>
              <a:rPr lang="en-US" dirty="0" smtClean="0">
                <a:solidFill>
                  <a:srgbClr val="111111"/>
                </a:solidFill>
                <a:effectLst/>
                <a:latin typeface="Helvetica Neue" charset="0"/>
              </a:rPr>
              <a:t> que le husky </a:t>
            </a:r>
            <a:r>
              <a:rPr lang="en-US" dirty="0" err="1" smtClean="0">
                <a:solidFill>
                  <a:srgbClr val="111111"/>
                </a:solidFill>
                <a:effectLst/>
                <a:latin typeface="Helvetica Neue" charset="0"/>
              </a:rPr>
              <a:t>soit</a:t>
            </a:r>
            <a:r>
              <a:rPr lang="en-US" dirty="0" smtClean="0">
                <a:solidFill>
                  <a:srgbClr val="111111"/>
                </a:solidFill>
                <a:effectLst/>
                <a:latin typeface="Helvetica Neue" charset="0"/>
              </a:rPr>
              <a:t> son </a:t>
            </a:r>
            <a:r>
              <a:rPr lang="en-US" dirty="0" err="1" smtClean="0">
                <a:solidFill>
                  <a:srgbClr val="111111"/>
                </a:solidFill>
                <a:effectLst/>
                <a:latin typeface="Helvetica Neue" charset="0"/>
              </a:rPr>
              <a:t>père</a:t>
            </a:r>
            <a:r>
              <a:rPr lang="en-US" dirty="0" smtClean="0">
                <a:solidFill>
                  <a:srgbClr val="111111"/>
                </a:solidFill>
                <a:effectLst/>
                <a:latin typeface="Helvetica Neue" charset="0"/>
              </a:rPr>
              <a:t>.</a:t>
            </a:r>
          </a:p>
          <a:p>
            <a:r>
              <a:rPr lang="en-US" dirty="0" smtClean="0">
                <a:solidFill>
                  <a:srgbClr val="111111"/>
                </a:solidFill>
                <a:effectLst/>
                <a:latin typeface="Helvetica Neue" charset="0"/>
              </a:rPr>
              <a:t>Sparky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chien</a:t>
            </a:r>
            <a:r>
              <a:rPr lang="en-US" dirty="0" smtClean="0">
                <a:solidFill>
                  <a:srgbClr val="111111"/>
                </a:solidFill>
                <a:effectLst/>
                <a:latin typeface="Helvetica Neue" charset="0"/>
              </a:rPr>
              <a:t> le plus </a:t>
            </a:r>
            <a:r>
              <a:rPr lang="en-US" dirty="0" err="1" smtClean="0">
                <a:solidFill>
                  <a:srgbClr val="111111"/>
                </a:solidFill>
                <a:effectLst/>
                <a:latin typeface="Helvetica Neue" charset="0"/>
              </a:rPr>
              <a:t>impressionnant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Bowling Green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sa</a:t>
            </a:r>
            <a:r>
              <a:rPr lang="en-US" dirty="0" smtClean="0">
                <a:solidFill>
                  <a:srgbClr val="111111"/>
                </a:solidFill>
                <a:effectLst/>
                <a:latin typeface="Helvetica Neue" charset="0"/>
              </a:rPr>
              <a:t> niche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deux</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fois</a:t>
            </a:r>
            <a:r>
              <a:rPr lang="en-US" dirty="0" smtClean="0">
                <a:solidFill>
                  <a:srgbClr val="111111"/>
                </a:solidFill>
                <a:effectLst/>
                <a:latin typeface="Helvetica Neue" charset="0"/>
              </a:rPr>
              <a:t> plus </a:t>
            </a:r>
            <a:r>
              <a:rPr lang="en-US" dirty="0" err="1" smtClean="0">
                <a:solidFill>
                  <a:srgbClr val="111111"/>
                </a:solidFill>
                <a:effectLst/>
                <a:latin typeface="Helvetica Neue" charset="0"/>
              </a:rPr>
              <a:t>grosse</a:t>
            </a:r>
            <a:r>
              <a:rPr lang="en-US" dirty="0" smtClean="0">
                <a:solidFill>
                  <a:srgbClr val="111111"/>
                </a:solidFill>
                <a:effectLst/>
                <a:latin typeface="Helvetica Neue" charset="0"/>
              </a:rPr>
              <a:t> que les </a:t>
            </a:r>
            <a:r>
              <a:rPr lang="en-US" dirty="0" err="1" smtClean="0">
                <a:solidFill>
                  <a:srgbClr val="111111"/>
                </a:solidFill>
                <a:effectLst/>
                <a:latin typeface="Helvetica Neue" charset="0"/>
              </a:rPr>
              <a:t>autres</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terrasse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couverte</a:t>
            </a:r>
            <a:r>
              <a:rPr lang="en-US" dirty="0" smtClean="0">
                <a:solidFill>
                  <a:srgbClr val="111111"/>
                </a:solidFill>
                <a:effectLst/>
                <a:latin typeface="Helvetica Neue" charset="0"/>
              </a:rPr>
              <a:t>. Sa </a:t>
            </a:r>
            <a:r>
              <a:rPr lang="en-US" dirty="0" err="1" smtClean="0">
                <a:solidFill>
                  <a:srgbClr val="111111"/>
                </a:solidFill>
                <a:effectLst/>
                <a:latin typeface="Helvetica Neue" charset="0"/>
              </a:rPr>
              <a:t>maison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ornée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d'une</a:t>
            </a:r>
            <a:r>
              <a:rPr lang="en-US" dirty="0" smtClean="0">
                <a:solidFill>
                  <a:srgbClr val="111111"/>
                </a:solidFill>
                <a:effectLst/>
                <a:latin typeface="Helvetica Neue" charset="0"/>
              </a:rPr>
              <a:t> couverture </a:t>
            </a:r>
            <a:r>
              <a:rPr lang="en-US" dirty="0" err="1" smtClean="0">
                <a:solidFill>
                  <a:srgbClr val="111111"/>
                </a:solidFill>
                <a:effectLst/>
                <a:latin typeface="Helvetica Neue" charset="0"/>
              </a:rPr>
              <a:t>faite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la main de son </a:t>
            </a:r>
            <a:r>
              <a:rPr lang="en-US" dirty="0" err="1" smtClean="0">
                <a:solidFill>
                  <a:srgbClr val="111111"/>
                </a:solidFill>
                <a:effectLst/>
                <a:latin typeface="Helvetica Neue" charset="0"/>
              </a:rPr>
              <a:t>propriétaire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Tous</a:t>
            </a:r>
            <a:r>
              <a:rPr lang="en-US" dirty="0" smtClean="0">
                <a:solidFill>
                  <a:srgbClr val="111111"/>
                </a:solidFill>
                <a:effectLst/>
                <a:latin typeface="Helvetica Neue" charset="0"/>
              </a:rPr>
              <a:t> les gens de </a:t>
            </a:r>
            <a:r>
              <a:rPr lang="en-US" dirty="0" err="1" smtClean="0">
                <a:solidFill>
                  <a:srgbClr val="111111"/>
                </a:solidFill>
                <a:effectLst/>
                <a:latin typeface="Helvetica Neue" charset="0"/>
              </a:rPr>
              <a:t>sa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cour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composaient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famille</a:t>
            </a:r>
            <a:r>
              <a:rPr lang="en-US" dirty="0" smtClean="0">
                <a:solidFill>
                  <a:srgbClr val="111111"/>
                </a:solidFill>
                <a:effectLst/>
                <a:latin typeface="Helvetica Neue" charset="0"/>
              </a:rPr>
              <a:t>, les </a:t>
            </a:r>
            <a:r>
              <a:rPr lang="en-US" dirty="0" err="1" smtClean="0">
                <a:solidFill>
                  <a:srgbClr val="111111"/>
                </a:solidFill>
                <a:effectLst/>
                <a:latin typeface="Helvetica Neue" charset="0"/>
              </a:rPr>
              <a:t>autres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chiens</a:t>
            </a:r>
            <a:r>
              <a:rPr lang="en-US" dirty="0" smtClean="0">
                <a:solidFill>
                  <a:srgbClr val="111111"/>
                </a:solidFill>
                <a:effectLst/>
                <a:latin typeface="Helvetica Neue" charset="0"/>
              </a:rPr>
              <a:t> du </a:t>
            </a:r>
            <a:r>
              <a:rPr lang="en-US" dirty="0" err="1" smtClean="0">
                <a:solidFill>
                  <a:srgbClr val="111111"/>
                </a:solidFill>
                <a:effectLst/>
                <a:latin typeface="Helvetica Neue" charset="0"/>
              </a:rPr>
              <a:t>voisinage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amis</a:t>
            </a:r>
            <a:r>
              <a:rPr lang="en-US" dirty="0" smtClean="0">
                <a:solidFill>
                  <a:srgbClr val="111111"/>
                </a:solidFill>
                <a:effectLst/>
                <a:latin typeface="Helvetica Neue" charset="0"/>
              </a:rPr>
              <a:t>, et le </a:t>
            </a:r>
            <a:r>
              <a:rPr lang="en-US" dirty="0" err="1" smtClean="0">
                <a:solidFill>
                  <a:srgbClr val="111111"/>
                </a:solidFill>
                <a:effectLst/>
                <a:latin typeface="Helvetica Neue" charset="0"/>
              </a:rPr>
              <a:t>toiletteur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était</a:t>
            </a:r>
            <a:r>
              <a:rPr lang="en-US" dirty="0" smtClean="0">
                <a:solidFill>
                  <a:srgbClr val="111111"/>
                </a:solidFill>
                <a:effectLst/>
                <a:latin typeface="Helvetica Neue" charset="0"/>
              </a:rPr>
              <a:t> son </a:t>
            </a:r>
            <a:r>
              <a:rPr lang="en-US" dirty="0" err="1" smtClean="0">
                <a:solidFill>
                  <a:srgbClr val="111111"/>
                </a:solidFill>
                <a:effectLst/>
                <a:latin typeface="Helvetica Neue" charset="0"/>
              </a:rPr>
              <a:t>allié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l’appelaient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tous</a:t>
            </a:r>
            <a:r>
              <a:rPr lang="en-US" dirty="0" smtClean="0">
                <a:solidFill>
                  <a:srgbClr val="111111"/>
                </a:solidFill>
                <a:effectLst/>
                <a:latin typeface="Helvetica Neue" charset="0"/>
              </a:rPr>
              <a:t> Bon </a:t>
            </a:r>
            <a:r>
              <a:rPr lang="en-US" dirty="0" err="1" smtClean="0">
                <a:solidFill>
                  <a:srgbClr val="111111"/>
                </a:solidFill>
                <a:effectLst/>
                <a:latin typeface="Helvetica Neue" charset="0"/>
              </a:rPr>
              <a:t>Chien</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riaient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quand</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chassait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a:t>
            </a:r>
            <a:r>
              <a:rPr lang="en-US" dirty="0" smtClean="0">
                <a:solidFill>
                  <a:srgbClr val="111111"/>
                </a:solidFill>
                <a:effectLst/>
                <a:latin typeface="Helvetica Neue" charset="0"/>
              </a:rPr>
              <a:t> queue.</a:t>
            </a:r>
            <a:endParaRPr lang="en-US" dirty="0">
              <a:solidFill>
                <a:srgbClr val="111111"/>
              </a:solidFill>
              <a:effectLst/>
              <a:latin typeface="Helvetica Neue" charset="0"/>
            </a:endParaRPr>
          </a:p>
        </p:txBody>
      </p:sp>
    </p:spTree>
    <p:extLst>
      <p:ext uri="{BB962C8B-B14F-4D97-AF65-F5344CB8AC3E}">
        <p14:creationId xmlns:p14="http://schemas.microsoft.com/office/powerpoint/2010/main" val="1806837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1529" y="815812"/>
            <a:ext cx="7243281" cy="5632311"/>
          </a:xfrm>
          <a:prstGeom prst="rect">
            <a:avLst/>
          </a:prstGeom>
        </p:spPr>
        <p:txBody>
          <a:bodyPr wrap="square">
            <a:spAutoFit/>
          </a:bodyPr>
          <a:lstStyle/>
          <a:p>
            <a:r>
              <a:rPr lang="en-US" dirty="0" smtClean="0">
                <a:solidFill>
                  <a:srgbClr val="111111"/>
                </a:solidFill>
                <a:effectLst/>
                <a:latin typeface="Helvetica Neue" charset="0"/>
              </a:rPr>
              <a:t>Il y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groupe</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personnes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île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appelée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Coroccu</a:t>
            </a:r>
            <a:r>
              <a:rPr lang="en-US" dirty="0" smtClean="0">
                <a:solidFill>
                  <a:srgbClr val="111111"/>
                </a:solidFill>
                <a:effectLst/>
                <a:latin typeface="Helvetica Neue" charset="0"/>
              </a:rPr>
              <a:t> les </a:t>
            </a:r>
            <a:r>
              <a:rPr lang="en-US" dirty="0" err="1" smtClean="0">
                <a:solidFill>
                  <a:srgbClr val="111111"/>
                </a:solidFill>
                <a:effectLst/>
                <a:latin typeface="Helvetica Neue" charset="0"/>
              </a:rPr>
              <a:t>quelles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voulait</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meilleur</a:t>
            </a:r>
            <a:r>
              <a:rPr lang="en-US" dirty="0" smtClean="0">
                <a:solidFill>
                  <a:srgbClr val="111111"/>
                </a:solidFill>
                <a:effectLst/>
                <a:latin typeface="Helvetica Neue" charset="0"/>
              </a:rPr>
              <a:t> pour </a:t>
            </a:r>
            <a:r>
              <a:rPr lang="en-US" dirty="0" err="1" smtClean="0">
                <a:solidFill>
                  <a:srgbClr val="111111"/>
                </a:solidFill>
                <a:effectLst/>
                <a:latin typeface="Helvetica Neue" charset="0"/>
              </a:rPr>
              <a:t>eux-mêmes</a:t>
            </a:r>
            <a:r>
              <a:rPr lang="en-US" dirty="0" smtClean="0">
                <a:solidFill>
                  <a:srgbClr val="111111"/>
                </a:solidFill>
                <a:effectLst/>
                <a:latin typeface="Helvetica Neue" charset="0"/>
              </a:rPr>
              <a:t>, pour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familles</a:t>
            </a:r>
            <a:r>
              <a:rPr lang="en-US" dirty="0" smtClean="0">
                <a:solidFill>
                  <a:srgbClr val="111111"/>
                </a:solidFill>
                <a:effectLst/>
                <a:latin typeface="Helvetica Neue" charset="0"/>
              </a:rPr>
              <a:t>, et pour le </a:t>
            </a:r>
            <a:r>
              <a:rPr lang="en-US" dirty="0" err="1" smtClean="0">
                <a:solidFill>
                  <a:srgbClr val="111111"/>
                </a:solidFill>
                <a:effectLst/>
                <a:latin typeface="Helvetica Neue" charset="0"/>
              </a:rPr>
              <a:t>peuple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voulaient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société</a:t>
            </a:r>
            <a:r>
              <a:rPr lang="en-US" dirty="0" smtClean="0">
                <a:solidFill>
                  <a:srgbClr val="111111"/>
                </a:solidFill>
                <a:effectLst/>
                <a:latin typeface="Helvetica Neue" charset="0"/>
              </a:rPr>
              <a:t> plus "</a:t>
            </a:r>
            <a:r>
              <a:rPr lang="en-US" dirty="0" err="1" smtClean="0">
                <a:solidFill>
                  <a:srgbClr val="111111"/>
                </a:solidFill>
                <a:effectLst/>
                <a:latin typeface="Helvetica Neue" charset="0"/>
              </a:rPr>
              <a:t>civilisée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où</a:t>
            </a:r>
            <a:r>
              <a:rPr lang="en-US" dirty="0" smtClean="0">
                <a:solidFill>
                  <a:srgbClr val="111111"/>
                </a:solidFill>
                <a:effectLst/>
                <a:latin typeface="Helvetica Neue" charset="0"/>
              </a:rPr>
              <a:t> tout le monde fait </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qu'on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lui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où</a:t>
            </a:r>
            <a:r>
              <a:rPr lang="en-US" dirty="0" smtClean="0">
                <a:solidFill>
                  <a:srgbClr val="111111"/>
                </a:solidFill>
                <a:effectLst/>
                <a:latin typeface="Helvetica Neue" charset="0"/>
              </a:rPr>
              <a:t> tout le monde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obéissant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obéissent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comprennent</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c'est</a:t>
            </a:r>
            <a:r>
              <a:rPr lang="en-US" dirty="0" smtClean="0">
                <a:solidFill>
                  <a:srgbClr val="111111"/>
                </a:solidFill>
                <a:effectLst/>
                <a:latin typeface="Helvetica Neue" charset="0"/>
              </a:rPr>
              <a:t> pour le </a:t>
            </a:r>
            <a:r>
              <a:rPr lang="en-US" dirty="0" err="1" smtClean="0">
                <a:solidFill>
                  <a:srgbClr val="111111"/>
                </a:solidFill>
                <a:effectLst/>
                <a:latin typeface="Helvetica Neue" charset="0"/>
              </a:rPr>
              <a:t>meilleur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intérêt</a:t>
            </a:r>
            <a:r>
              <a:rPr lang="en-US" dirty="0" smtClean="0">
                <a:solidFill>
                  <a:srgbClr val="111111"/>
                </a:solidFill>
                <a:effectLst/>
                <a:latin typeface="Helvetica Neue" charset="0"/>
              </a:rPr>
              <a:t> de tout le monde. Un </a:t>
            </a:r>
            <a:r>
              <a:rPr lang="en-US" dirty="0" err="1" smtClean="0">
                <a:solidFill>
                  <a:srgbClr val="111111"/>
                </a:solidFill>
                <a:effectLst/>
                <a:latin typeface="Helvetica Neue" charset="0"/>
              </a:rPr>
              <a:t>fils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appelé</a:t>
            </a:r>
            <a:r>
              <a:rPr lang="en-US" dirty="0" smtClean="0">
                <a:solidFill>
                  <a:srgbClr val="111111"/>
                </a:solidFill>
                <a:effectLst/>
                <a:latin typeface="Helvetica Neue" charset="0"/>
              </a:rPr>
              <a:t> Frisco qui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né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Gulasi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île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voisine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décrit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a:t>
            </a:r>
            <a:r>
              <a:rPr lang="en-US" dirty="0" smtClean="0">
                <a:solidFill>
                  <a:srgbClr val="111111"/>
                </a:solidFill>
                <a:effectLst/>
                <a:latin typeface="Helvetica Neue" charset="0"/>
              </a:rPr>
              <a:t> première </a:t>
            </a:r>
            <a:r>
              <a:rPr lang="en-US" dirty="0" err="1" smtClean="0">
                <a:solidFill>
                  <a:srgbClr val="111111"/>
                </a:solidFill>
                <a:effectLst/>
                <a:latin typeface="Helvetica Neue" charset="0"/>
              </a:rPr>
              <a:t>visite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Coroccu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a:t>
            </a:r>
            <a:r>
              <a:rPr lang="en-US" dirty="0" smtClean="0">
                <a:solidFill>
                  <a:srgbClr val="111111"/>
                </a:solidFill>
                <a:effectLst/>
                <a:latin typeface="Helvetica Neue" charset="0"/>
              </a:rPr>
              <a:t> grand-</a:t>
            </a:r>
            <a:r>
              <a:rPr lang="en-US" dirty="0" err="1" smtClean="0">
                <a:solidFill>
                  <a:srgbClr val="111111"/>
                </a:solidFill>
                <a:effectLst/>
                <a:latin typeface="Helvetica Neue" charset="0"/>
              </a:rPr>
              <a:t>mère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son retour, "Les gens </a:t>
            </a:r>
            <a:r>
              <a:rPr lang="en-US" dirty="0" err="1" smtClean="0">
                <a:solidFill>
                  <a:srgbClr val="111111"/>
                </a:solidFill>
                <a:effectLst/>
                <a:latin typeface="Helvetica Neue" charset="0"/>
              </a:rPr>
              <a:t>parlent</a:t>
            </a:r>
            <a:r>
              <a:rPr lang="en-US" dirty="0" smtClean="0">
                <a:solidFill>
                  <a:srgbClr val="111111"/>
                </a:solidFill>
                <a:effectLst/>
                <a:latin typeface="Helvetica Neue" charset="0"/>
              </a:rPr>
              <a:t> beaucoup plus fort </a:t>
            </a:r>
            <a:r>
              <a:rPr lang="en-US" dirty="0" err="1" smtClean="0">
                <a:solidFill>
                  <a:srgbClr val="111111"/>
                </a:solidFill>
                <a:effectLst/>
                <a:latin typeface="Helvetica Neue" charset="0"/>
              </a:rPr>
              <a:t>parce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y a beaucoup plus </a:t>
            </a:r>
            <a:r>
              <a:rPr lang="en-US" dirty="0" err="1" smtClean="0">
                <a:solidFill>
                  <a:srgbClr val="111111"/>
                </a:solidFill>
                <a:effectLst/>
                <a:latin typeface="Helvetica Neue" charset="0"/>
              </a:rPr>
              <a:t>d'entre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eux</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besoin</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s'entendre</a:t>
            </a:r>
            <a:r>
              <a:rPr lang="en-US" dirty="0" smtClean="0">
                <a:solidFill>
                  <a:srgbClr val="111111"/>
                </a:solidFill>
                <a:effectLst/>
                <a:latin typeface="Helvetica Neue" charset="0"/>
              </a:rPr>
              <a:t>, les gens </a:t>
            </a:r>
            <a:r>
              <a:rPr lang="en-US" dirty="0" err="1" smtClean="0">
                <a:solidFill>
                  <a:srgbClr val="111111"/>
                </a:solidFill>
                <a:effectLst/>
                <a:latin typeface="Helvetica Neue" charset="0"/>
              </a:rPr>
              <a:t>ici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un but et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marchent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comme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ça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compris</a:t>
            </a:r>
            <a:r>
              <a:rPr lang="en-US" dirty="0" smtClean="0">
                <a:solidFill>
                  <a:srgbClr val="111111"/>
                </a:solidFill>
                <a:effectLst/>
                <a:latin typeface="Helvetica Neue" charset="0"/>
              </a:rPr>
              <a:t> comment </a:t>
            </a:r>
            <a:r>
              <a:rPr lang="en-US" dirty="0" err="1" smtClean="0">
                <a:solidFill>
                  <a:srgbClr val="111111"/>
                </a:solidFill>
                <a:effectLst/>
                <a:latin typeface="Helvetica Neue" charset="0"/>
              </a:rPr>
              <a:t>parler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l'eau</a:t>
            </a:r>
            <a:r>
              <a:rPr lang="en-US" dirty="0" smtClean="0">
                <a:solidFill>
                  <a:srgbClr val="111111"/>
                </a:solidFill>
                <a:effectLst/>
                <a:latin typeface="Helvetica Neue" charset="0"/>
              </a:rPr>
              <a:t> pour faire </a:t>
            </a:r>
            <a:r>
              <a:rPr lang="en-US" dirty="0" err="1" smtClean="0">
                <a:solidFill>
                  <a:srgbClr val="111111"/>
                </a:solidFill>
                <a:effectLst/>
                <a:latin typeface="Helvetica Neue" charset="0"/>
              </a:rPr>
              <a:t>venir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l'eau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jusqu'à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eux</a:t>
            </a:r>
            <a:r>
              <a:rPr lang="en-US" dirty="0" smtClean="0">
                <a:solidFill>
                  <a:srgbClr val="111111"/>
                </a:solidFill>
                <a:effectLst/>
                <a:latin typeface="Helvetica Neue" charset="0"/>
              </a:rPr>
              <a:t> au lieu </a:t>
            </a:r>
            <a:r>
              <a:rPr lang="en-US" dirty="0" err="1" smtClean="0">
                <a:solidFill>
                  <a:srgbClr val="111111"/>
                </a:solidFill>
                <a:effectLst/>
                <a:latin typeface="Helvetica Neue" charset="0"/>
              </a:rPr>
              <a:t>d'avoir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y </a:t>
            </a:r>
            <a:r>
              <a:rPr lang="en-US" dirty="0" err="1" smtClean="0">
                <a:solidFill>
                  <a:srgbClr val="111111"/>
                </a:solidFill>
                <a:effectLst/>
                <a:latin typeface="Helvetica Neue" charset="0"/>
              </a:rPr>
              <a:t>aller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créé</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nuage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gris</a:t>
            </a:r>
            <a:r>
              <a:rPr lang="en-US" dirty="0" smtClean="0">
                <a:solidFill>
                  <a:srgbClr val="111111"/>
                </a:solidFill>
                <a:effectLst/>
                <a:latin typeface="Helvetica Neue" charset="0"/>
              </a:rPr>
              <a:t> permanent pour </a:t>
            </a:r>
            <a:r>
              <a:rPr lang="en-US" dirty="0" err="1" smtClean="0">
                <a:solidFill>
                  <a:srgbClr val="111111"/>
                </a:solidFill>
                <a:effectLst/>
                <a:latin typeface="Helvetica Neue" charset="0"/>
              </a:rPr>
              <a:t>bloquer</a:t>
            </a:r>
            <a:r>
              <a:rPr lang="en-US" dirty="0" smtClean="0">
                <a:solidFill>
                  <a:srgbClr val="111111"/>
                </a:solidFill>
                <a:effectLst/>
                <a:latin typeface="Helvetica Neue" charset="0"/>
              </a:rPr>
              <a:t> les </a:t>
            </a:r>
            <a:r>
              <a:rPr lang="en-US" dirty="0" err="1" smtClean="0">
                <a:solidFill>
                  <a:srgbClr val="111111"/>
                </a:solidFill>
                <a:effectLst/>
                <a:latin typeface="Helvetica Neue" charset="0"/>
              </a:rPr>
              <a:t>rayons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intenses</a:t>
            </a:r>
            <a:r>
              <a:rPr lang="en-US" dirty="0" smtClean="0">
                <a:solidFill>
                  <a:srgbClr val="111111"/>
                </a:solidFill>
                <a:effectLst/>
                <a:latin typeface="Helvetica Neue" charset="0"/>
              </a:rPr>
              <a:t> du </a:t>
            </a:r>
            <a:r>
              <a:rPr lang="en-US" dirty="0" err="1" smtClean="0">
                <a:solidFill>
                  <a:srgbClr val="111111"/>
                </a:solidFill>
                <a:effectLst/>
                <a:latin typeface="Helvetica Neue" charset="0"/>
              </a:rPr>
              <a:t>soleil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même</a:t>
            </a:r>
            <a:r>
              <a:rPr lang="en-US" dirty="0" smtClean="0">
                <a:solidFill>
                  <a:srgbClr val="111111"/>
                </a:solidFill>
                <a:effectLst/>
                <a:latin typeface="Helvetica Neue" charset="0"/>
              </a:rPr>
              <a:t> des </a:t>
            </a:r>
            <a:r>
              <a:rPr lang="en-US" dirty="0" err="1" smtClean="0">
                <a:solidFill>
                  <a:srgbClr val="111111"/>
                </a:solidFill>
                <a:effectLst/>
                <a:latin typeface="Helvetica Neue" charset="0"/>
              </a:rPr>
              <a:t>lucioles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permanentes</a:t>
            </a:r>
            <a:r>
              <a:rPr lang="en-US" dirty="0" smtClean="0">
                <a:solidFill>
                  <a:srgbClr val="111111"/>
                </a:solidFill>
                <a:effectLst/>
                <a:latin typeface="Helvetica Neue" charset="0"/>
              </a:rPr>
              <a:t> pour </a:t>
            </a:r>
            <a:r>
              <a:rPr lang="en-US" dirty="0" err="1" smtClean="0">
                <a:solidFill>
                  <a:srgbClr val="111111"/>
                </a:solidFill>
                <a:effectLst/>
                <a:latin typeface="Helvetica Neue" charset="0"/>
              </a:rPr>
              <a:t>illuminer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nuits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Mais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Xinua</a:t>
            </a:r>
            <a:r>
              <a:rPr lang="en-US" dirty="0" smtClean="0">
                <a:solidFill>
                  <a:srgbClr val="111111"/>
                </a:solidFill>
                <a:effectLst/>
                <a:latin typeface="Helvetica Neue" charset="0"/>
              </a:rPr>
              <a:t>, la grand-</a:t>
            </a:r>
            <a:r>
              <a:rPr lang="en-US" dirty="0" err="1" smtClean="0">
                <a:solidFill>
                  <a:srgbClr val="111111"/>
                </a:solidFill>
                <a:effectLst/>
                <a:latin typeface="Helvetica Neue" charset="0"/>
              </a:rPr>
              <a:t>mère</a:t>
            </a:r>
            <a:r>
              <a:rPr lang="en-US" dirty="0" smtClean="0">
                <a:solidFill>
                  <a:srgbClr val="111111"/>
                </a:solidFill>
                <a:effectLst/>
                <a:latin typeface="Helvetica Neue" charset="0"/>
              </a:rPr>
              <a:t> du </a:t>
            </a:r>
            <a:r>
              <a:rPr lang="en-US" dirty="0" err="1" smtClean="0">
                <a:solidFill>
                  <a:srgbClr val="111111"/>
                </a:solidFill>
                <a:effectLst/>
                <a:latin typeface="Helvetica Neue" charset="0"/>
              </a:rPr>
              <a:t>jeune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savait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exactement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avait</a:t>
            </a:r>
            <a:r>
              <a:rPr lang="en-US" dirty="0" smtClean="0">
                <a:solidFill>
                  <a:srgbClr val="111111"/>
                </a:solidFill>
                <a:effectLst/>
                <a:latin typeface="Helvetica Neue" charset="0"/>
              </a:rPr>
              <a:t> vu. Elle </a:t>
            </a:r>
            <a:r>
              <a:rPr lang="en-US" dirty="0" err="1" smtClean="0">
                <a:solidFill>
                  <a:srgbClr val="111111"/>
                </a:solidFill>
                <a:effectLst/>
                <a:latin typeface="Helvetica Neue" charset="0"/>
              </a:rPr>
              <a:t>l'avait</a:t>
            </a:r>
            <a:r>
              <a:rPr lang="en-US" dirty="0" smtClean="0">
                <a:solidFill>
                  <a:srgbClr val="111111"/>
                </a:solidFill>
                <a:effectLst/>
                <a:latin typeface="Helvetica Neue" charset="0"/>
              </a:rPr>
              <a:t> vu </a:t>
            </a:r>
            <a:r>
              <a:rPr lang="en-US" dirty="0" err="1" smtClean="0">
                <a:solidFill>
                  <a:srgbClr val="111111"/>
                </a:solidFill>
                <a:effectLst/>
                <a:latin typeface="Helvetica Neue" charset="0"/>
              </a:rPr>
              <a:t>il</a:t>
            </a:r>
            <a:r>
              <a:rPr lang="en-US" dirty="0" smtClean="0">
                <a:solidFill>
                  <a:srgbClr val="111111"/>
                </a:solidFill>
                <a:effectLst/>
                <a:latin typeface="Helvetica Neue" charset="0"/>
              </a:rPr>
              <a:t> y a beaucoup de lunes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terre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lointaine</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lui</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demandé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qu'est-ce</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vous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appelez</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cela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quand</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quelqu'un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détruit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votre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propriété</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fils</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répondu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rapidement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vandalisme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Très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bien</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Xinua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quand</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l'homme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détruit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quelque</a:t>
            </a:r>
            <a:r>
              <a:rPr lang="en-US" dirty="0" smtClean="0">
                <a:solidFill>
                  <a:srgbClr val="111111"/>
                </a:solidFill>
                <a:effectLst/>
                <a:latin typeface="Helvetica Neue" charset="0"/>
              </a:rPr>
              <a:t> chose </a:t>
            </a:r>
            <a:r>
              <a:rPr lang="en-US" dirty="0" err="1" smtClean="0">
                <a:solidFill>
                  <a:srgbClr val="111111"/>
                </a:solidFill>
                <a:effectLst/>
                <a:latin typeface="Helvetica Neue" charset="0"/>
              </a:rPr>
              <a:t>créé</a:t>
            </a:r>
            <a:r>
              <a:rPr lang="en-US" dirty="0" smtClean="0">
                <a:solidFill>
                  <a:srgbClr val="111111"/>
                </a:solidFill>
                <a:effectLst/>
                <a:latin typeface="Helvetica Neue" charset="0"/>
              </a:rPr>
              <a:t> par la nature, </a:t>
            </a:r>
            <a:r>
              <a:rPr lang="en-US" dirty="0" err="1" smtClean="0">
                <a:solidFill>
                  <a:srgbClr val="111111"/>
                </a:solidFill>
                <a:effectLst/>
                <a:latin typeface="Helvetica Neue" charset="0"/>
              </a:rPr>
              <a:t>cela</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s'appelle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progrès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Ç'est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tu</a:t>
            </a:r>
            <a:r>
              <a:rPr lang="en-US" dirty="0" smtClean="0">
                <a:solidFill>
                  <a:srgbClr val="111111"/>
                </a:solidFill>
                <a:effectLst/>
                <a:latin typeface="Helvetica Neue" charset="0"/>
              </a:rPr>
              <a:t> as vu."</a:t>
            </a:r>
            <a:endParaRPr lang="en-US" dirty="0">
              <a:solidFill>
                <a:srgbClr val="111111"/>
              </a:solidFill>
              <a:effectLst/>
              <a:latin typeface="Helvetica Neue" charset="0"/>
            </a:endParaRPr>
          </a:p>
        </p:txBody>
      </p:sp>
    </p:spTree>
    <p:extLst>
      <p:ext uri="{BB962C8B-B14F-4D97-AF65-F5344CB8AC3E}">
        <p14:creationId xmlns:p14="http://schemas.microsoft.com/office/powerpoint/2010/main" val="210183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0980" y="617988"/>
            <a:ext cx="7315200" cy="4233467"/>
          </a:xfrm>
          <a:prstGeom prst="rect">
            <a:avLst/>
          </a:prstGeom>
        </p:spPr>
        <p:txBody>
          <a:bodyPr wrap="square">
            <a:spAutoFit/>
          </a:bodyPr>
          <a:lstStyle/>
          <a:p>
            <a:pPr>
              <a:lnSpc>
                <a:spcPct val="115000"/>
              </a:lnSpc>
            </a:pPr>
            <a:r>
              <a:rPr lang="fr-FR" dirty="0" smtClean="0">
                <a:effectLst/>
                <a:latin typeface="Times New Roman" charset="0"/>
                <a:ea typeface="Times New Roman" charset="0"/>
              </a:rPr>
              <a:t>Le silence est un terme que je n'ai jamais complètement compris, parce que je ne suis pas certaine si les êtres humains ne peuvent jamais être complètement silencieux. Même si nous étions muets, nos corps ne feraient-ils pas encore des sons ? Nos cœurs ne battraient-ils pas encore, ne pomperaient-ils pas le sang et ne feraient-ils pas de bruits ? Notre cerveau n’articulerait-il pas toujours des pensées dans nos esprits ? Si nous sommes vivants, alors nous respirons, et si nous respirons, nous ne pouvons jamais être entièrement silencieux.</a:t>
            </a:r>
            <a:r>
              <a:rPr lang="fr-FR" dirty="0" smtClean="0">
                <a:solidFill>
                  <a:srgbClr val="4D90F0"/>
                </a:solidFill>
                <a:effectLst/>
                <a:latin typeface="Times New Roman" charset="0"/>
                <a:ea typeface="Times New Roman" charset="0"/>
              </a:rPr>
              <a:t> </a:t>
            </a:r>
            <a:r>
              <a:rPr lang="fr-FR" dirty="0" smtClean="0">
                <a:effectLst/>
                <a:latin typeface="Times New Roman" charset="0"/>
                <a:ea typeface="Times New Roman" charset="0"/>
              </a:rPr>
              <a:t>D'autre part, est-il possible qu’un bruit puisse être si fort qu'il assourdit les oreilles de l'auditeur ? Même le rugissement le plus fort du tonnerre n'est pas trop puissant pour assourdir nos oreilles. Un son fort peut nous choquer, on s’effraye ou on se réveille, ou peut être entendu de grandes distances, mais il n'y a pas de bruit qui soit trop fort, cela nous empêche de l'entendre. </a:t>
            </a:r>
            <a:endParaRPr lang="en-US" sz="1600" dirty="0">
              <a:effectLst/>
              <a:latin typeface="Times New Roman" charset="0"/>
              <a:ea typeface="Times New Roman" charset="0"/>
            </a:endParaRPr>
          </a:p>
        </p:txBody>
      </p:sp>
    </p:spTree>
    <p:extLst>
      <p:ext uri="{BB962C8B-B14F-4D97-AF65-F5344CB8AC3E}">
        <p14:creationId xmlns:p14="http://schemas.microsoft.com/office/powerpoint/2010/main" val="1556469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1398" y="1157905"/>
            <a:ext cx="6678202" cy="4870564"/>
          </a:xfrm>
          <a:prstGeom prst="rect">
            <a:avLst/>
          </a:prstGeom>
        </p:spPr>
        <p:txBody>
          <a:bodyPr wrap="square">
            <a:spAutoFit/>
          </a:bodyPr>
          <a:lstStyle/>
          <a:p>
            <a:pPr>
              <a:lnSpc>
                <a:spcPct val="115000"/>
              </a:lnSpc>
            </a:pPr>
            <a:r>
              <a:rPr lang="fr-FR" dirty="0" smtClean="0">
                <a:effectLst/>
                <a:latin typeface="Times New Roman" charset="0"/>
                <a:ea typeface="Times New Roman" charset="0"/>
              </a:rPr>
              <a:t>Maintenant, s'il n'y a pas un silence si silencieux que nous ne pouvons pas l'entendre, mais il n'y a pas non plus un bruit qui serait si fort qu'il fait mal aux oreilles et nous assourdit ? Alors est-il un silence qui serait si fort qu'il nous permet d'entendre quelque chose dans une capacité qui est plus forte que nous n’ayons jamais connu avant ? Oui, c'est le concept du silence assourdissant. Ni l'un ni l'autre des mots qui composent ce concept sont assez fort pour être vrais eux-mêmes. Par conséquent, ils doivent être appariés. Ils semblent former une contradiction, cependant, ils se complètent parfaitement. Ils améliorent les qualités de l'autre mot et s'équilibrent mutuellement. Un silence assourdissant est un son magique. Il parle beaucoup à l'oreille humaine. Cependant, si vous parlez trop et constamment</a:t>
            </a:r>
            <a:r>
              <a:rPr lang="fr-FR" dirty="0" smtClean="0">
                <a:solidFill>
                  <a:srgbClr val="FF0000"/>
                </a:solidFill>
                <a:effectLst/>
                <a:latin typeface="Times New Roman" charset="0"/>
                <a:ea typeface="Times New Roman" charset="0"/>
              </a:rPr>
              <a:t>,</a:t>
            </a:r>
            <a:r>
              <a:rPr lang="fr-FR" dirty="0" smtClean="0">
                <a:effectLst/>
                <a:latin typeface="Times New Roman" charset="0"/>
                <a:ea typeface="Times New Roman" charset="0"/>
              </a:rPr>
              <a:t> faites du bruit vide, vous n'aurez jamais l'expérience de ce phénomène. Si vous étiez plus observateur et saviez quoi écouter, alors il n'y aurait aucun moyen que vous pouvez manquer ce silence criant.</a:t>
            </a:r>
            <a:endParaRPr lang="en-US" sz="1600" dirty="0">
              <a:effectLst/>
              <a:latin typeface="Times New Roman" charset="0"/>
              <a:ea typeface="Times New Roman" charset="0"/>
            </a:endParaRPr>
          </a:p>
        </p:txBody>
      </p:sp>
    </p:spTree>
    <p:extLst>
      <p:ext uri="{BB962C8B-B14F-4D97-AF65-F5344CB8AC3E}">
        <p14:creationId xmlns:p14="http://schemas.microsoft.com/office/powerpoint/2010/main" val="1084985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9609" y="524814"/>
            <a:ext cx="7315200" cy="4247317"/>
          </a:xfrm>
          <a:prstGeom prst="rect">
            <a:avLst/>
          </a:prstGeom>
        </p:spPr>
        <p:txBody>
          <a:bodyPr wrap="square">
            <a:spAutoFit/>
          </a:bodyPr>
          <a:lstStyle/>
          <a:p>
            <a:r>
              <a:rPr lang="en-US" dirty="0" err="1" smtClean="0">
                <a:solidFill>
                  <a:srgbClr val="111111"/>
                </a:solidFill>
                <a:effectLst/>
                <a:latin typeface="Helvetica Neue" charset="0"/>
              </a:rPr>
              <a:t>Être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juste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également</a:t>
            </a:r>
            <a:r>
              <a:rPr lang="en-US" dirty="0" smtClean="0">
                <a:solidFill>
                  <a:srgbClr val="111111"/>
                </a:solidFill>
                <a:effectLst/>
                <a:latin typeface="Helvetica Neue" charset="0"/>
              </a:rPr>
              <a:t> plus difficile de </a:t>
            </a:r>
            <a:r>
              <a:rPr lang="en-US" dirty="0" err="1" smtClean="0">
                <a:solidFill>
                  <a:srgbClr val="111111"/>
                </a:solidFill>
                <a:effectLst/>
                <a:latin typeface="Helvetica Neue" charset="0"/>
              </a:rPr>
              <a:t>réaliser</a:t>
            </a:r>
            <a:r>
              <a:rPr lang="en-US" dirty="0" smtClean="0">
                <a:solidFill>
                  <a:srgbClr val="111111"/>
                </a:solidFill>
                <a:effectLst/>
                <a:latin typeface="Helvetica Neue" charset="0"/>
              </a:rPr>
              <a:t> que d'être </a:t>
            </a:r>
            <a:r>
              <a:rPr lang="en-US" dirty="0" err="1" smtClean="0">
                <a:solidFill>
                  <a:srgbClr val="111111"/>
                </a:solidFill>
                <a:effectLst/>
                <a:latin typeface="Helvetica Neue" charset="0"/>
              </a:rPr>
              <a:t>injuste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Injuste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souvent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considéré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comme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l'option</a:t>
            </a:r>
            <a:r>
              <a:rPr lang="en-US" dirty="0" smtClean="0">
                <a:solidFill>
                  <a:srgbClr val="111111"/>
                </a:solidFill>
                <a:effectLst/>
                <a:latin typeface="Helvetica Neue" charset="0"/>
              </a:rPr>
              <a:t> qui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plus facile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réaliser</a:t>
            </a:r>
            <a:r>
              <a:rPr lang="en-US" dirty="0" smtClean="0">
                <a:solidFill>
                  <a:srgbClr val="111111"/>
                </a:solidFill>
                <a:effectLst/>
                <a:latin typeface="Helvetica Neue" charset="0"/>
              </a:rPr>
              <a:t>. </a:t>
            </a:r>
            <a:r>
              <a:rPr lang="en-US" i="1" dirty="0" smtClean="0">
                <a:solidFill>
                  <a:srgbClr val="111111"/>
                </a:solidFill>
                <a:effectLst/>
                <a:latin typeface="Helvetica Neue" charset="0"/>
              </a:rPr>
              <a:t>Il </a:t>
            </a:r>
            <a:r>
              <a:rPr lang="en-US" i="1" dirty="0" err="1" smtClean="0">
                <a:solidFill>
                  <a:srgbClr val="111111"/>
                </a:solidFill>
                <a:effectLst/>
                <a:latin typeface="Helvetica Neue" charset="0"/>
              </a:rPr>
              <a:t>semble</a:t>
            </a:r>
            <a:r>
              <a:rPr lang="en-US" i="1" dirty="0" smtClean="0">
                <a:solidFill>
                  <a:srgbClr val="111111"/>
                </a:solidFill>
                <a:effectLst/>
                <a:latin typeface="Helvetica Neue" charset="0"/>
              </a:rPr>
              <a:t> plus simple de faire la chose facile, que de faire la bonne chose</a:t>
            </a:r>
            <a:r>
              <a:rPr lang="en-US" dirty="0" smtClean="0">
                <a:solidFill>
                  <a:srgbClr val="111111"/>
                </a:solidFill>
                <a:effectLst/>
                <a:latin typeface="Helvetica Neue" charset="0"/>
              </a:rPr>
              <a:t>. Un jour,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ville</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Genovia</a:t>
            </a:r>
            <a:r>
              <a:rPr lang="en-US" dirty="0" smtClean="0">
                <a:solidFill>
                  <a:srgbClr val="111111"/>
                </a:solidFill>
                <a:effectLst/>
                <a:latin typeface="Helvetica Neue" charset="0"/>
              </a:rPr>
              <a:t>, Sam, Jonathan, </a:t>
            </a:r>
            <a:r>
              <a:rPr lang="en-US" dirty="0" err="1" smtClean="0">
                <a:solidFill>
                  <a:srgbClr val="111111"/>
                </a:solidFill>
                <a:effectLst/>
                <a:latin typeface="Helvetica Neue" charset="0"/>
              </a:rPr>
              <a:t>Liberté</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moi</a:t>
            </a:r>
            <a:r>
              <a:rPr lang="en-US" dirty="0" smtClean="0">
                <a:solidFill>
                  <a:srgbClr val="111111"/>
                </a:solidFill>
                <a:effectLst/>
                <a:latin typeface="Helvetica Neue" charset="0"/>
              </a:rPr>
              <a:t>, nous </a:t>
            </a:r>
            <a:r>
              <a:rPr lang="en-US" dirty="0" err="1" smtClean="0">
                <a:solidFill>
                  <a:srgbClr val="111111"/>
                </a:solidFill>
                <a:effectLst/>
                <a:latin typeface="Helvetica Neue" charset="0"/>
              </a:rPr>
              <a:t>avons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discuté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manière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juste</a:t>
            </a:r>
            <a:r>
              <a:rPr lang="en-US" dirty="0" smtClean="0">
                <a:solidFill>
                  <a:srgbClr val="111111"/>
                </a:solidFill>
                <a:effectLst/>
                <a:latin typeface="Helvetica Neue" charset="0"/>
              </a:rPr>
              <a:t> de faire plus </a:t>
            </a:r>
            <a:r>
              <a:rPr lang="en-US" dirty="0" err="1" smtClean="0">
                <a:solidFill>
                  <a:srgbClr val="111111"/>
                </a:solidFill>
                <a:effectLst/>
                <a:latin typeface="Helvetica Neue" charset="0"/>
              </a:rPr>
              <a:t>d'argent</a:t>
            </a:r>
            <a:r>
              <a:rPr lang="en-US" dirty="0" smtClean="0">
                <a:solidFill>
                  <a:srgbClr val="111111"/>
                </a:solidFill>
                <a:effectLst/>
                <a:latin typeface="Helvetica Neue" charset="0"/>
              </a:rPr>
              <a:t>. "Nous </a:t>
            </a:r>
            <a:r>
              <a:rPr lang="en-US" dirty="0" err="1" smtClean="0">
                <a:solidFill>
                  <a:srgbClr val="111111"/>
                </a:solidFill>
                <a:effectLst/>
                <a:latin typeface="Helvetica Neue" charset="0"/>
              </a:rPr>
              <a:t>devrions</a:t>
            </a:r>
            <a:r>
              <a:rPr lang="en-US" dirty="0" smtClean="0">
                <a:solidFill>
                  <a:srgbClr val="111111"/>
                </a:solidFill>
                <a:effectLst/>
                <a:latin typeface="Helvetica Neue" charset="0"/>
              </a:rPr>
              <a:t> commencer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poire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entreprise</a:t>
            </a:r>
            <a:r>
              <a:rPr lang="en-US" dirty="0" smtClean="0">
                <a:solidFill>
                  <a:srgbClr val="111111"/>
                </a:solidFill>
                <a:effectLst/>
                <a:latin typeface="Helvetica Neue" charset="0"/>
              </a:rPr>
              <a:t> !"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Sam. "Non ! </a:t>
            </a:r>
            <a:r>
              <a:rPr lang="en-US" dirty="0" err="1" smtClean="0">
                <a:solidFill>
                  <a:srgbClr val="111111"/>
                </a:solidFill>
                <a:effectLst/>
                <a:latin typeface="Helvetica Neue" charset="0"/>
              </a:rPr>
              <a:t>C'est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comme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vendre</a:t>
            </a:r>
            <a:r>
              <a:rPr lang="en-US" dirty="0" smtClean="0">
                <a:solidFill>
                  <a:srgbClr val="111111"/>
                </a:solidFill>
                <a:effectLst/>
                <a:latin typeface="Helvetica Neue" charset="0"/>
              </a:rPr>
              <a:t> de la glace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désert</a:t>
            </a:r>
            <a:r>
              <a:rPr lang="en-US" dirty="0" smtClean="0">
                <a:solidFill>
                  <a:srgbClr val="111111"/>
                </a:solidFill>
                <a:effectLst/>
                <a:latin typeface="Helvetica Neue" charset="0"/>
              </a:rPr>
              <a:t>. Il </a:t>
            </a:r>
            <a:r>
              <a:rPr lang="en-US" dirty="0" err="1" smtClean="0">
                <a:solidFill>
                  <a:srgbClr val="111111"/>
                </a:solidFill>
                <a:effectLst/>
                <a:latin typeface="Helvetica Neue" charset="0"/>
              </a:rPr>
              <a:t>serait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terminé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avant</a:t>
            </a:r>
            <a:r>
              <a:rPr lang="en-US" dirty="0" smtClean="0">
                <a:solidFill>
                  <a:srgbClr val="111111"/>
                </a:solidFill>
                <a:effectLst/>
                <a:latin typeface="Helvetica Neue" charset="0"/>
              </a:rPr>
              <a:t> que nous </a:t>
            </a:r>
            <a:r>
              <a:rPr lang="en-US" dirty="0" err="1" smtClean="0">
                <a:solidFill>
                  <a:srgbClr val="111111"/>
                </a:solidFill>
                <a:effectLst/>
                <a:latin typeface="Helvetica Neue" charset="0"/>
              </a:rPr>
              <a:t>puissions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vendre</a:t>
            </a:r>
            <a:r>
              <a:rPr lang="en-US" dirty="0" smtClean="0">
                <a:solidFill>
                  <a:srgbClr val="111111"/>
                </a:solidFill>
                <a:effectLst/>
                <a:latin typeface="Helvetica Neue" charset="0"/>
              </a:rPr>
              <a:t> quoi que </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soit</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déclaré</a:t>
            </a:r>
            <a:r>
              <a:rPr lang="en-US" dirty="0" smtClean="0">
                <a:solidFill>
                  <a:srgbClr val="111111"/>
                </a:solidFill>
                <a:effectLst/>
                <a:latin typeface="Helvetica Neue" charset="0"/>
              </a:rPr>
              <a:t> Jonathan. </a:t>
            </a:r>
            <a:r>
              <a:rPr lang="en-US" dirty="0" err="1" smtClean="0">
                <a:solidFill>
                  <a:srgbClr val="111111"/>
                </a:solidFill>
                <a:effectLst/>
                <a:latin typeface="Helvetica Neue" charset="0"/>
              </a:rPr>
              <a:t>Liberté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aggravée</a:t>
            </a:r>
            <a:r>
              <a:rPr lang="en-US" dirty="0" smtClean="0">
                <a:solidFill>
                  <a:srgbClr val="111111"/>
                </a:solidFill>
                <a:effectLst/>
                <a:latin typeface="Helvetica Neue" charset="0"/>
              </a:rPr>
              <a:t> par </a:t>
            </a:r>
            <a:r>
              <a:rPr lang="en-US" dirty="0" err="1" smtClean="0">
                <a:solidFill>
                  <a:srgbClr val="111111"/>
                </a:solidFill>
                <a:effectLst/>
                <a:latin typeface="Helvetica Neue" charset="0"/>
              </a:rPr>
              <a:t>l'absence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d'intuition</a:t>
            </a:r>
            <a:r>
              <a:rPr lang="en-US" dirty="0" smtClean="0">
                <a:solidFill>
                  <a:srgbClr val="111111"/>
                </a:solidFill>
                <a:effectLst/>
                <a:latin typeface="Helvetica Neue" charset="0"/>
              </a:rPr>
              <a:t> derrière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suggestions, a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"je sais </a:t>
            </a:r>
            <a:r>
              <a:rPr lang="en-US" dirty="0" err="1" smtClean="0">
                <a:solidFill>
                  <a:srgbClr val="111111"/>
                </a:solidFill>
                <a:effectLst/>
                <a:latin typeface="Helvetica Neue" charset="0"/>
              </a:rPr>
              <a:t>ce</a:t>
            </a:r>
            <a:r>
              <a:rPr lang="en-US" dirty="0" smtClean="0">
                <a:solidFill>
                  <a:srgbClr val="111111"/>
                </a:solidFill>
                <a:effectLst/>
                <a:latin typeface="Helvetica Neue" charset="0"/>
              </a:rPr>
              <a:t> que nous </a:t>
            </a:r>
            <a:r>
              <a:rPr lang="en-US" dirty="0" err="1" smtClean="0">
                <a:solidFill>
                  <a:srgbClr val="111111"/>
                </a:solidFill>
                <a:effectLst/>
                <a:latin typeface="Helvetica Neue" charset="0"/>
              </a:rPr>
              <a:t>pouvons</a:t>
            </a:r>
            <a:r>
              <a:rPr lang="en-US" dirty="0" smtClean="0">
                <a:solidFill>
                  <a:srgbClr val="111111"/>
                </a:solidFill>
                <a:effectLst/>
                <a:latin typeface="Helvetica Neue" charset="0"/>
              </a:rPr>
              <a:t> faire ! Nous </a:t>
            </a:r>
            <a:r>
              <a:rPr lang="en-US" dirty="0" err="1" smtClean="0">
                <a:solidFill>
                  <a:srgbClr val="111111"/>
                </a:solidFill>
                <a:effectLst/>
                <a:latin typeface="Helvetica Neue" charset="0"/>
              </a:rPr>
              <a:t>pouvons</a:t>
            </a:r>
            <a:r>
              <a:rPr lang="en-US" dirty="0" smtClean="0">
                <a:solidFill>
                  <a:srgbClr val="111111"/>
                </a:solidFill>
                <a:effectLst/>
                <a:latin typeface="Helvetica Neue" charset="0"/>
              </a:rPr>
              <a:t> planter 1000 </a:t>
            </a:r>
            <a:r>
              <a:rPr lang="en-US" dirty="0" err="1" smtClean="0">
                <a:solidFill>
                  <a:srgbClr val="111111"/>
                </a:solidFill>
                <a:effectLst/>
                <a:latin typeface="Helvetica Neue" charset="0"/>
              </a:rPr>
              <a:t>arbres</a:t>
            </a:r>
            <a:r>
              <a:rPr lang="en-US" dirty="0" smtClean="0">
                <a:solidFill>
                  <a:srgbClr val="111111"/>
                </a:solidFill>
                <a:effectLst/>
                <a:latin typeface="Helvetica Neue" charset="0"/>
              </a:rPr>
              <a:t> !" </a:t>
            </a:r>
            <a:r>
              <a:rPr lang="en-US" dirty="0" err="1" smtClean="0">
                <a:solidFill>
                  <a:srgbClr val="111111"/>
                </a:solidFill>
                <a:effectLst/>
                <a:latin typeface="Helvetica Neue" charset="0"/>
              </a:rPr>
              <a:t>l'Oncle</a:t>
            </a:r>
            <a:r>
              <a:rPr lang="en-US" dirty="0" smtClean="0">
                <a:solidFill>
                  <a:srgbClr val="111111"/>
                </a:solidFill>
                <a:effectLst/>
                <a:latin typeface="Helvetica Neue" charset="0"/>
              </a:rPr>
              <a:t> Sam,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Liberté</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répondu</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l'argent</a:t>
            </a:r>
            <a:r>
              <a:rPr lang="en-US" dirty="0" smtClean="0">
                <a:solidFill>
                  <a:srgbClr val="111111"/>
                </a:solidFill>
                <a:effectLst/>
                <a:latin typeface="Helvetica Neue" charset="0"/>
              </a:rPr>
              <a:t> ne </a:t>
            </a:r>
            <a:r>
              <a:rPr lang="en-US" dirty="0" err="1" smtClean="0">
                <a:solidFill>
                  <a:srgbClr val="111111"/>
                </a:solidFill>
                <a:effectLst/>
                <a:latin typeface="Helvetica Neue" charset="0"/>
              </a:rPr>
              <a:t>pousse</a:t>
            </a:r>
            <a:r>
              <a:rPr lang="en-US" dirty="0" smtClean="0">
                <a:solidFill>
                  <a:srgbClr val="111111"/>
                </a:solidFill>
                <a:effectLst/>
                <a:latin typeface="Helvetica Neue" charset="0"/>
              </a:rPr>
              <a:t> pas sur les </a:t>
            </a:r>
            <a:r>
              <a:rPr lang="en-US" dirty="0" err="1" smtClean="0">
                <a:solidFill>
                  <a:srgbClr val="111111"/>
                </a:solidFill>
                <a:effectLst/>
                <a:latin typeface="Helvetica Neue" charset="0"/>
              </a:rPr>
              <a:t>arbres</a:t>
            </a:r>
            <a:r>
              <a:rPr lang="en-US" dirty="0" smtClean="0">
                <a:solidFill>
                  <a:srgbClr val="111111"/>
                </a:solidFill>
                <a:effectLst/>
                <a:latin typeface="Helvetica Neue" charset="0"/>
              </a:rPr>
              <a:t>, comment planter des </a:t>
            </a:r>
            <a:r>
              <a:rPr lang="en-US" dirty="0" err="1" smtClean="0">
                <a:solidFill>
                  <a:srgbClr val="111111"/>
                </a:solidFill>
                <a:effectLst/>
                <a:latin typeface="Helvetica Neue" charset="0"/>
              </a:rPr>
              <a:t>arbres</a:t>
            </a:r>
            <a:r>
              <a:rPr lang="en-US" dirty="0" smtClean="0">
                <a:solidFill>
                  <a:srgbClr val="111111"/>
                </a:solidFill>
                <a:effectLst/>
                <a:latin typeface="Helvetica Neue" charset="0"/>
              </a:rPr>
              <a:t> pour nous aider ?"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réfléchi</a:t>
            </a:r>
            <a:r>
              <a:rPr lang="en-US" dirty="0" smtClean="0">
                <a:solidFill>
                  <a:srgbClr val="111111"/>
                </a:solidFill>
                <a:effectLst/>
                <a:latin typeface="Helvetica Neue" charset="0"/>
              </a:rPr>
              <a:t> sur la plus </a:t>
            </a:r>
            <a:r>
              <a:rPr lang="en-US" dirty="0" err="1" smtClean="0">
                <a:solidFill>
                  <a:srgbClr val="111111"/>
                </a:solidFill>
                <a:effectLst/>
                <a:latin typeface="Helvetica Neue" charset="0"/>
              </a:rPr>
              <a:t>juste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façon</a:t>
            </a:r>
            <a:r>
              <a:rPr lang="en-US" dirty="0" smtClean="0">
                <a:solidFill>
                  <a:srgbClr val="111111"/>
                </a:solidFill>
                <a:effectLst/>
                <a:latin typeface="Helvetica Neue" charset="0"/>
              </a:rPr>
              <a:t> de faire de </a:t>
            </a:r>
            <a:r>
              <a:rPr lang="en-US" dirty="0" err="1" smtClean="0">
                <a:solidFill>
                  <a:srgbClr val="111111"/>
                </a:solidFill>
                <a:effectLst/>
                <a:latin typeface="Helvetica Neue" charset="0"/>
              </a:rPr>
              <a:t>l'argent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réfléchi</a:t>
            </a:r>
            <a:r>
              <a:rPr lang="en-US" dirty="0" smtClean="0">
                <a:solidFill>
                  <a:srgbClr val="111111"/>
                </a:solidFill>
                <a:effectLst/>
                <a:latin typeface="Helvetica Neue" charset="0"/>
              </a:rPr>
              <a:t> sur la </a:t>
            </a:r>
            <a:r>
              <a:rPr lang="en-US" dirty="0" err="1" smtClean="0">
                <a:solidFill>
                  <a:srgbClr val="111111"/>
                </a:solidFill>
                <a:effectLst/>
                <a:latin typeface="Helvetica Neue" charset="0"/>
              </a:rPr>
              <a:t>manière</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tirer</a:t>
            </a:r>
            <a:r>
              <a:rPr lang="en-US" dirty="0" smtClean="0">
                <a:solidFill>
                  <a:srgbClr val="111111"/>
                </a:solidFill>
                <a:effectLst/>
                <a:latin typeface="Helvetica Neue" charset="0"/>
              </a:rPr>
              <a:t> le maximum de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ressources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réfléchi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à</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façon</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rester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entreprises</a:t>
            </a:r>
            <a:r>
              <a:rPr lang="en-US" dirty="0" smtClean="0">
                <a:solidFill>
                  <a:srgbClr val="111111"/>
                </a:solidFill>
                <a:effectLst/>
                <a:latin typeface="Helvetica Neue" charset="0"/>
              </a:rPr>
              <a:t>. </a:t>
            </a:r>
            <a:endParaRPr lang="en-US" dirty="0">
              <a:solidFill>
                <a:srgbClr val="111111"/>
              </a:solidFill>
              <a:effectLst/>
              <a:latin typeface="Helvetica Neue" charset="0"/>
            </a:endParaRPr>
          </a:p>
        </p:txBody>
      </p:sp>
    </p:spTree>
    <p:extLst>
      <p:ext uri="{BB962C8B-B14F-4D97-AF65-F5344CB8AC3E}">
        <p14:creationId xmlns:p14="http://schemas.microsoft.com/office/powerpoint/2010/main" val="1111168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819" y="1166843"/>
            <a:ext cx="6482992" cy="3139321"/>
          </a:xfrm>
          <a:prstGeom prst="rect">
            <a:avLst/>
          </a:prstGeom>
        </p:spPr>
        <p:txBody>
          <a:bodyPr wrap="square">
            <a:spAutoFit/>
          </a:bodyPr>
          <a:lstStyle/>
          <a:p>
            <a:r>
              <a:rPr lang="en-US" dirty="0" smtClean="0">
                <a:solidFill>
                  <a:srgbClr val="111111"/>
                </a:solidFill>
                <a:effectLst/>
                <a:latin typeface="Helvetica Neue" charset="0"/>
              </a:rPr>
              <a:t>Après beaucoup de </a:t>
            </a:r>
            <a:r>
              <a:rPr lang="en-US" dirty="0" err="1" smtClean="0">
                <a:solidFill>
                  <a:srgbClr val="111111"/>
                </a:solidFill>
                <a:effectLst/>
                <a:latin typeface="Helvetica Neue" charset="0"/>
              </a:rPr>
              <a:t>réflexion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décidé</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mettre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toutes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ressources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dans</a:t>
            </a:r>
            <a:r>
              <a:rPr lang="en-US" dirty="0" smtClean="0">
                <a:solidFill>
                  <a:srgbClr val="111111"/>
                </a:solidFill>
                <a:effectLst/>
                <a:latin typeface="Helvetica Neue" charset="0"/>
              </a:rPr>
              <a:t> la </a:t>
            </a:r>
            <a:r>
              <a:rPr lang="en-US" dirty="0" err="1" smtClean="0">
                <a:solidFill>
                  <a:srgbClr val="111111"/>
                </a:solidFill>
                <a:effectLst/>
                <a:latin typeface="Helvetica Neue" charset="0"/>
              </a:rPr>
              <a:t>corbeille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appelée</a:t>
            </a:r>
            <a:r>
              <a:rPr lang="en-US" dirty="0" smtClean="0">
                <a:solidFill>
                  <a:srgbClr val="111111"/>
                </a:solidFill>
                <a:effectLst/>
                <a:latin typeface="Helvetica Neue" charset="0"/>
              </a:rPr>
              <a:t> un </a:t>
            </a:r>
            <a:r>
              <a:rPr lang="en-US" dirty="0" err="1" smtClean="0">
                <a:solidFill>
                  <a:srgbClr val="111111"/>
                </a:solidFill>
                <a:effectLst/>
                <a:latin typeface="Helvetica Neue" charset="0"/>
              </a:rPr>
              <a:t>BusyNess</a:t>
            </a:r>
            <a:r>
              <a:rPr lang="en-US" dirty="0" smtClean="0">
                <a:solidFill>
                  <a:srgbClr val="111111"/>
                </a:solidFill>
                <a:effectLst/>
                <a:latin typeface="Helvetica Neue" charset="0"/>
              </a:rPr>
              <a:t>, et </a:t>
            </a:r>
            <a:r>
              <a:rPr lang="en-US" dirty="0" err="1" smtClean="0">
                <a:solidFill>
                  <a:srgbClr val="111111"/>
                </a:solidFill>
                <a:effectLst/>
                <a:latin typeface="Helvetica Neue" charset="0"/>
              </a:rPr>
              <a:t>d'espérer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reçoivent</a:t>
            </a:r>
            <a:r>
              <a:rPr lang="en-US" dirty="0" smtClean="0">
                <a:solidFill>
                  <a:srgbClr val="111111"/>
                </a:solidFill>
                <a:effectLst/>
                <a:latin typeface="Helvetica Neue" charset="0"/>
              </a:rPr>
              <a:t> le double </a:t>
            </a:r>
            <a:r>
              <a:rPr lang="en-US" dirty="0" err="1" smtClean="0">
                <a:solidFill>
                  <a:srgbClr val="111111"/>
                </a:solidFill>
                <a:effectLst/>
                <a:latin typeface="Helvetica Neue" charset="0"/>
              </a:rPr>
              <a:t>ou</a:t>
            </a:r>
            <a:r>
              <a:rPr lang="en-US" dirty="0" smtClean="0">
                <a:solidFill>
                  <a:srgbClr val="111111"/>
                </a:solidFill>
                <a:effectLst/>
                <a:latin typeface="Helvetica Neue" charset="0"/>
              </a:rPr>
              <a:t> le triple de </a:t>
            </a:r>
            <a:r>
              <a:rPr lang="en-US" dirty="0" err="1" smtClean="0">
                <a:solidFill>
                  <a:srgbClr val="111111"/>
                </a:solidFill>
                <a:effectLst/>
                <a:latin typeface="Helvetica Neue" charset="0"/>
              </a:rPr>
              <a:t>leurs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ressources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initiales</a:t>
            </a:r>
            <a:r>
              <a:rPr lang="en-US" dirty="0" smtClean="0">
                <a:solidFill>
                  <a:srgbClr val="111111"/>
                </a:solidFill>
                <a:effectLst/>
                <a:latin typeface="Helvetica Neue" charset="0"/>
              </a:rPr>
              <a:t>. Sam, Jonathan et </a:t>
            </a:r>
            <a:r>
              <a:rPr lang="en-US" dirty="0" err="1" smtClean="0">
                <a:solidFill>
                  <a:srgbClr val="111111"/>
                </a:solidFill>
                <a:effectLst/>
                <a:latin typeface="Helvetica Neue" charset="0"/>
              </a:rPr>
              <a:t>Liberté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savaient</a:t>
            </a:r>
            <a:r>
              <a:rPr lang="en-US" dirty="0" smtClean="0">
                <a:solidFill>
                  <a:srgbClr val="111111"/>
                </a:solidFill>
                <a:effectLst/>
                <a:latin typeface="Helvetica Neue" charset="0"/>
              </a:rPr>
              <a:t> que le </a:t>
            </a:r>
            <a:r>
              <a:rPr lang="en-US" dirty="0" err="1" smtClean="0">
                <a:solidFill>
                  <a:srgbClr val="111111"/>
                </a:solidFill>
                <a:effectLst/>
                <a:latin typeface="Helvetica Neue" charset="0"/>
              </a:rPr>
              <a:t>BusyNess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finira</a:t>
            </a:r>
            <a:r>
              <a:rPr lang="en-US" dirty="0" smtClean="0">
                <a:solidFill>
                  <a:srgbClr val="111111"/>
                </a:solidFill>
                <a:effectLst/>
                <a:latin typeface="Helvetica Neue" charset="0"/>
              </a:rPr>
              <a:t> par </a:t>
            </a:r>
            <a:r>
              <a:rPr lang="en-US" dirty="0" err="1" smtClean="0">
                <a:solidFill>
                  <a:srgbClr val="111111"/>
                </a:solidFill>
                <a:effectLst/>
                <a:latin typeface="Helvetica Neue" charset="0"/>
              </a:rPr>
              <a:t>échouer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alors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retiré</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leur</a:t>
            </a:r>
            <a:r>
              <a:rPr lang="en-US" dirty="0" smtClean="0">
                <a:solidFill>
                  <a:srgbClr val="111111"/>
                </a:solidFill>
                <a:effectLst/>
                <a:latin typeface="Helvetica Neue" charset="0"/>
              </a:rPr>
              <a:t> argent et </a:t>
            </a:r>
            <a:r>
              <a:rPr lang="en-US" dirty="0" err="1" smtClean="0">
                <a:solidFill>
                  <a:srgbClr val="111111"/>
                </a:solidFill>
                <a:effectLst/>
                <a:latin typeface="Helvetica Neue" charset="0"/>
              </a:rPr>
              <a:t>ont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décidé</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brûler</a:t>
            </a:r>
            <a:r>
              <a:rPr lang="en-US" dirty="0" smtClean="0">
                <a:solidFill>
                  <a:srgbClr val="111111"/>
                </a:solidFill>
                <a:effectLst/>
                <a:latin typeface="Helvetica Neue" charset="0"/>
              </a:rPr>
              <a:t> le </a:t>
            </a:r>
            <a:r>
              <a:rPr lang="en-US" dirty="0" err="1" smtClean="0">
                <a:solidFill>
                  <a:srgbClr val="111111"/>
                </a:solidFill>
                <a:effectLst/>
                <a:latin typeface="Helvetica Neue" charset="0"/>
              </a:rPr>
              <a:t>bâtiment</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l'affaire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afin</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qu'ils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puissent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recueillir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l'argent</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l'assurance</a:t>
            </a:r>
            <a:r>
              <a:rPr lang="en-US" dirty="0" smtClean="0">
                <a:solidFill>
                  <a:srgbClr val="111111"/>
                </a:solidFill>
                <a:effectLst/>
                <a:latin typeface="Helvetica Neue" charset="0"/>
              </a:rPr>
              <a:t>. Après des </a:t>
            </a:r>
            <a:r>
              <a:rPr lang="en-US" dirty="0" err="1" smtClean="0">
                <a:solidFill>
                  <a:srgbClr val="111111"/>
                </a:solidFill>
                <a:effectLst/>
                <a:latin typeface="Helvetica Neue" charset="0"/>
              </a:rPr>
              <a:t>années</a:t>
            </a:r>
            <a:r>
              <a:rPr lang="en-US" dirty="0" smtClean="0">
                <a:solidFill>
                  <a:srgbClr val="111111"/>
                </a:solidFill>
                <a:effectLst/>
                <a:latin typeface="Helvetica Neue" charset="0"/>
              </a:rPr>
              <a:t> de vie riche, </a:t>
            </a:r>
            <a:r>
              <a:rPr lang="en-US" dirty="0" err="1" smtClean="0">
                <a:solidFill>
                  <a:srgbClr val="111111"/>
                </a:solidFill>
                <a:effectLst/>
                <a:latin typeface="Helvetica Neue" charset="0"/>
              </a:rPr>
              <a:t>Liberté</a:t>
            </a:r>
            <a:r>
              <a:rPr lang="en-US" dirty="0" smtClean="0">
                <a:solidFill>
                  <a:srgbClr val="111111"/>
                </a:solidFill>
                <a:effectLst/>
                <a:latin typeface="Helvetica Neue" charset="0"/>
              </a:rPr>
              <a:t> a </a:t>
            </a:r>
            <a:r>
              <a:rPr lang="en-US" dirty="0" err="1" smtClean="0">
                <a:solidFill>
                  <a:srgbClr val="111111"/>
                </a:solidFill>
                <a:effectLst/>
                <a:latin typeface="Helvetica Neue" charset="0"/>
              </a:rPr>
              <a:t>décidé</a:t>
            </a:r>
            <a:r>
              <a:rPr lang="en-US" dirty="0" smtClean="0">
                <a:solidFill>
                  <a:srgbClr val="111111"/>
                </a:solidFill>
                <a:effectLst/>
                <a:latin typeface="Helvetica Neue" charset="0"/>
              </a:rPr>
              <a:t> de </a:t>
            </a:r>
            <a:r>
              <a:rPr lang="en-US" dirty="0" err="1" smtClean="0">
                <a:solidFill>
                  <a:srgbClr val="111111"/>
                </a:solidFill>
                <a:effectLst/>
                <a:latin typeface="Helvetica Neue" charset="0"/>
              </a:rPr>
              <a:t>devenir</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dame, et </a:t>
            </a:r>
            <a:r>
              <a:rPr lang="en-US" dirty="0" err="1" smtClean="0">
                <a:solidFill>
                  <a:srgbClr val="111111"/>
                </a:solidFill>
                <a:effectLst/>
                <a:latin typeface="Helvetica Neue" charset="0"/>
              </a:rPr>
              <a:t>elle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est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allée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voir</a:t>
            </a:r>
            <a:r>
              <a:rPr lang="en-US" dirty="0" smtClean="0">
                <a:solidFill>
                  <a:srgbClr val="111111"/>
                </a:solidFill>
                <a:effectLst/>
                <a:latin typeface="Helvetica Neue" charset="0"/>
              </a:rPr>
              <a:t> son grand frère Jonathan et </a:t>
            </a:r>
            <a:r>
              <a:rPr lang="en-US" dirty="0" err="1" smtClean="0">
                <a:solidFill>
                  <a:srgbClr val="111111"/>
                </a:solidFill>
                <a:effectLst/>
                <a:latin typeface="Helvetica Neue" charset="0"/>
              </a:rPr>
              <a:t>dit</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aussi</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longtemps</a:t>
            </a:r>
            <a:r>
              <a:rPr lang="en-US" dirty="0" smtClean="0">
                <a:solidFill>
                  <a:srgbClr val="111111"/>
                </a:solidFill>
                <a:effectLst/>
                <a:latin typeface="Helvetica Neue" charset="0"/>
              </a:rPr>
              <a:t> que </a:t>
            </a:r>
            <a:r>
              <a:rPr lang="en-US" dirty="0" err="1" smtClean="0">
                <a:solidFill>
                  <a:srgbClr val="111111"/>
                </a:solidFill>
                <a:effectLst/>
                <a:latin typeface="Helvetica Neue" charset="0"/>
              </a:rPr>
              <a:t>vous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vivez</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cette</a:t>
            </a:r>
            <a:r>
              <a:rPr lang="en-US" dirty="0" smtClean="0">
                <a:solidFill>
                  <a:srgbClr val="111111"/>
                </a:solidFill>
                <a:effectLst/>
                <a:latin typeface="Helvetica Neue" charset="0"/>
              </a:rPr>
              <a:t> vie </a:t>
            </a:r>
            <a:r>
              <a:rPr lang="en-US" dirty="0" err="1" smtClean="0">
                <a:solidFill>
                  <a:srgbClr val="111111"/>
                </a:solidFill>
                <a:effectLst/>
                <a:latin typeface="Helvetica Neue" charset="0"/>
              </a:rPr>
              <a:t>injuste</a:t>
            </a:r>
            <a:r>
              <a:rPr lang="en-US" dirty="0" smtClean="0">
                <a:solidFill>
                  <a:srgbClr val="111111"/>
                </a:solidFill>
                <a:effectLst/>
                <a:latin typeface="Helvetica Neue" charset="0"/>
              </a:rPr>
              <a:t> des </a:t>
            </a:r>
            <a:r>
              <a:rPr lang="en-US" dirty="0" err="1" smtClean="0">
                <a:solidFill>
                  <a:srgbClr val="111111"/>
                </a:solidFill>
                <a:effectLst/>
                <a:latin typeface="Helvetica Neue" charset="0"/>
              </a:rPr>
              <a:t>richesses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vous</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serez</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une</a:t>
            </a:r>
            <a:r>
              <a:rPr lang="en-US" dirty="0" smtClean="0">
                <a:solidFill>
                  <a:srgbClr val="111111"/>
                </a:solidFill>
                <a:effectLst/>
                <a:latin typeface="Helvetica Neue" charset="0"/>
              </a:rPr>
              <a:t> </a:t>
            </a:r>
            <a:r>
              <a:rPr lang="en-US" dirty="0" err="1" smtClean="0">
                <a:solidFill>
                  <a:srgbClr val="111111"/>
                </a:solidFill>
                <a:effectLst/>
                <a:latin typeface="Helvetica Neue" charset="0"/>
              </a:rPr>
              <a:t>lampe</a:t>
            </a:r>
            <a:r>
              <a:rPr lang="en-US" dirty="0" smtClean="0">
                <a:solidFill>
                  <a:srgbClr val="111111"/>
                </a:solidFill>
                <a:effectLst/>
                <a:latin typeface="Helvetica Neue" charset="0"/>
              </a:rPr>
              <a:t> sans ampoule, inutile et </a:t>
            </a:r>
            <a:r>
              <a:rPr lang="en-US" dirty="0" err="1" smtClean="0">
                <a:solidFill>
                  <a:srgbClr val="111111"/>
                </a:solidFill>
                <a:effectLst/>
                <a:latin typeface="Helvetica Neue" charset="0"/>
              </a:rPr>
              <a:t>brûlée</a:t>
            </a:r>
            <a:r>
              <a:rPr lang="en-US" dirty="0" smtClean="0">
                <a:solidFill>
                  <a:srgbClr val="111111"/>
                </a:solidFill>
                <a:effectLst/>
                <a:latin typeface="Helvetica Neue" charset="0"/>
              </a:rPr>
              <a:t>."</a:t>
            </a:r>
            <a:endParaRPr lang="en-US" dirty="0">
              <a:solidFill>
                <a:srgbClr val="111111"/>
              </a:solidFill>
              <a:effectLst/>
              <a:latin typeface="Helvetica Neue" charset="0"/>
            </a:endParaRPr>
          </a:p>
        </p:txBody>
      </p:sp>
    </p:spTree>
    <p:extLst>
      <p:ext uri="{BB962C8B-B14F-4D97-AF65-F5344CB8AC3E}">
        <p14:creationId xmlns:p14="http://schemas.microsoft.com/office/powerpoint/2010/main" val="8970340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1114</Words>
  <Application>Microsoft Macintosh PowerPoint</Application>
  <PresentationFormat>On-screen Show (4:3)</PresentationFormat>
  <Paragraphs>18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Helvetica Neue</vt:lpstr>
      <vt:lpstr>Times New Roman</vt:lpstr>
      <vt:lpstr>Arial</vt:lpstr>
      <vt:lpstr>Office Theme</vt:lpstr>
      <vt:lpstr>Style de Voltaire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de Voltaire</dc:title>
  <dc:creator>Nathan Love</dc:creator>
  <cp:lastModifiedBy>Nathan Love</cp:lastModifiedBy>
  <cp:revision>6</cp:revision>
  <dcterms:created xsi:type="dcterms:W3CDTF">2016-12-02T18:02:29Z</dcterms:created>
  <dcterms:modified xsi:type="dcterms:W3CDTF">2016-12-02T18:28:12Z</dcterms:modified>
</cp:coreProperties>
</file>