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4DCE8-5A23-4FD9-8324-969ED9D48EC7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FEA6E-05BE-469C-9A32-06BB498C0A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Romantisme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 France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4495800"/>
            <a:ext cx="57495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Temple de la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Gloire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</a:t>
            </a: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L’Église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 la Madeleine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086600" y="48006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5379720" cy="3842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454651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71800" y="4724400"/>
            <a:ext cx="34563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Le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palais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de la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Bourse (Paris)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43687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038600"/>
            <a:ext cx="2971800" cy="222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191000" y="4953000"/>
            <a:ext cx="345639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palais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Garnier</a:t>
            </a:r>
            <a:endParaRPr lang="en-US" sz="4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Opéra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Paris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b="18421"/>
          <a:stretch>
            <a:fillRect/>
          </a:stretch>
        </p:blipFill>
        <p:spPr bwMode="auto">
          <a:xfrm>
            <a:off x="5638800" y="2286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666999"/>
            <a:ext cx="3124200" cy="223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"/>
            <a:ext cx="2819400" cy="459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886200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"/>
            <a:ext cx="3722104" cy="561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743200" cy="45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10000" cy="293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685800"/>
            <a:ext cx="143565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0818" y="304800"/>
            <a:ext cx="251038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3400425" cy="360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4038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haroni" pitchFamily="2" charset="-79"/>
                <a:cs typeface="Aharoni" pitchFamily="2" charset="-79"/>
              </a:rPr>
              <a:t>Le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lac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"/>
            <a:ext cx="35523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971800"/>
            <a:ext cx="2614612" cy="339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276600"/>
            <a:ext cx="16573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208722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505200"/>
            <a:ext cx="2080548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flipH="1" flipV="1">
            <a:off x="4038600" y="3733800"/>
            <a:ext cx="449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038600" y="28194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8600" y="2819400"/>
            <a:ext cx="38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38400" y="533400"/>
            <a:ext cx="388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Alfred de Musset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4038600"/>
            <a:ext cx="3886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Alfred de Vigny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810000"/>
            <a:ext cx="16668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13360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00600"/>
            <a:ext cx="35052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057400"/>
            <a:ext cx="17049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0480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04800"/>
            <a:ext cx="17716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5992" y="3124200"/>
            <a:ext cx="270130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124200"/>
            <a:ext cx="2095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89327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599" y="533400"/>
            <a:ext cx="357110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05200"/>
            <a:ext cx="1676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505200"/>
            <a:ext cx="191016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200400"/>
            <a:ext cx="3662362" cy="261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667000"/>
            <a:ext cx="1752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7400" y="5791200"/>
            <a:ext cx="161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Mme </a:t>
            </a:r>
            <a:r>
              <a:rPr lang="en-US" dirty="0" err="1" smtClean="0"/>
              <a:t>Récamier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620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09800" y="5534561"/>
            <a:ext cx="47708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Théodore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Géricauld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Radeau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de la </a:t>
            </a:r>
            <a:r>
              <a:rPr lang="en-US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Méduse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48291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16200000">
            <a:off x="4906326" y="2524348"/>
            <a:ext cx="528388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Eugène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Delacroix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 Massacres de Scio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40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Romantisme en France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Romantisme en France</dc:title>
  <dc:creator>Nathan</dc:creator>
  <cp:lastModifiedBy>Nathan</cp:lastModifiedBy>
  <cp:revision>19</cp:revision>
  <dcterms:created xsi:type="dcterms:W3CDTF">2012-02-29T10:46:30Z</dcterms:created>
  <dcterms:modified xsi:type="dcterms:W3CDTF">2012-03-01T12:37:31Z</dcterms:modified>
</cp:coreProperties>
</file>