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2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3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9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4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5F98-4776-EF4B-80E6-70BE9422D4F1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F320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4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b="1" dirty="0"/>
              <a:t>pars</a:t>
            </a:r>
            <a:r>
              <a:rPr lang="en-US" dirty="0"/>
              <a:t> </a:t>
            </a:r>
            <a:r>
              <a:rPr lang="en-US" dirty="0" err="1"/>
              <a:t>seul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nous </a:t>
            </a:r>
            <a:r>
              <a:rPr lang="en-US" b="1" dirty="0" err="1"/>
              <a:t>voyageons</a:t>
            </a:r>
            <a:r>
              <a:rPr lang="en-US" dirty="0"/>
              <a:t> ensemble.		</a:t>
            </a:r>
          </a:p>
          <a:p>
            <a:r>
              <a:rPr lang="en-US" b="1" dirty="0" err="1"/>
              <a:t>Quelle</a:t>
            </a:r>
            <a:r>
              <a:rPr lang="en-US" dirty="0"/>
              <a:t> </a:t>
            </a:r>
            <a:r>
              <a:rPr lang="en-US" dirty="0" err="1"/>
              <a:t>boisson</a:t>
            </a:r>
            <a:r>
              <a:rPr lang="en-US" dirty="0"/>
              <a:t> </a:t>
            </a:r>
            <a:r>
              <a:rPr lang="en-US" dirty="0" err="1"/>
              <a:t>préfères-tu</a:t>
            </a:r>
            <a:r>
              <a:rPr lang="en-US" dirty="0"/>
              <a:t>: Nantucket Nectars </a:t>
            </a:r>
            <a:r>
              <a:rPr lang="en-US" dirty="0" err="1"/>
              <a:t>ou</a:t>
            </a:r>
            <a:r>
              <a:rPr lang="en-US" dirty="0"/>
              <a:t> Snapple?		</a:t>
            </a:r>
          </a:p>
          <a:p>
            <a:r>
              <a:rPr lang="en-US" dirty="0"/>
              <a:t>Marie et </a:t>
            </a:r>
            <a:r>
              <a:rPr lang="en-US" dirty="0" err="1"/>
              <a:t>moi</a:t>
            </a:r>
            <a:r>
              <a:rPr lang="en-US" dirty="0"/>
              <a:t>, nous </a:t>
            </a:r>
            <a:r>
              <a:rPr lang="en-US" b="1" dirty="0" err="1"/>
              <a:t>essayons</a:t>
            </a:r>
            <a:r>
              <a:rPr lang="en-US" dirty="0"/>
              <a:t> de </a:t>
            </a:r>
            <a:r>
              <a:rPr lang="en-US" dirty="0" err="1"/>
              <a:t>construire</a:t>
            </a:r>
            <a:r>
              <a:rPr lang="en-US" dirty="0"/>
              <a:t> un château de sable </a:t>
            </a:r>
            <a:r>
              <a:rPr lang="en-US" dirty="0" err="1"/>
              <a:t>sur</a:t>
            </a:r>
            <a:r>
              <a:rPr lang="en-US" dirty="0"/>
              <a:t> la </a:t>
            </a:r>
            <a:r>
              <a:rPr lang="en-US" dirty="0" err="1"/>
              <a:t>plage</a:t>
            </a:r>
            <a:r>
              <a:rPr lang="en-US" dirty="0"/>
              <a:t> de la </a:t>
            </a:r>
            <a:r>
              <a:rPr lang="en-US" dirty="0" err="1"/>
              <a:t>Riviéra</a:t>
            </a:r>
            <a:r>
              <a:rPr lang="en-US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352848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L'année</a:t>
            </a:r>
            <a:r>
              <a:rPr lang="en-US" dirty="0"/>
              <a:t> </a:t>
            </a:r>
            <a:r>
              <a:rPr lang="en-US" dirty="0" err="1"/>
              <a:t>dernière</a:t>
            </a:r>
            <a:r>
              <a:rPr lang="en-US" dirty="0"/>
              <a:t>, le </a:t>
            </a:r>
            <a:r>
              <a:rPr lang="en-US" dirty="0" err="1"/>
              <a:t>cours</a:t>
            </a:r>
            <a:r>
              <a:rPr lang="en-US" dirty="0"/>
              <a:t> de </a:t>
            </a:r>
            <a:r>
              <a:rPr lang="en-US" dirty="0" err="1"/>
              <a:t>maths</a:t>
            </a:r>
            <a:r>
              <a:rPr lang="en-US" dirty="0"/>
              <a:t> </a:t>
            </a:r>
            <a:r>
              <a:rPr lang="en-US" b="1" dirty="0" err="1"/>
              <a:t>commençait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8 </a:t>
            </a:r>
            <a:r>
              <a:rPr lang="en-US" dirty="0" err="1"/>
              <a:t>heures</a:t>
            </a:r>
            <a:r>
              <a:rPr lang="en-US" dirty="0"/>
              <a:t>.		</a:t>
            </a:r>
          </a:p>
          <a:p>
            <a:r>
              <a:rPr lang="en-US" b="1" dirty="0" err="1"/>
              <a:t>Lui</a:t>
            </a:r>
            <a:r>
              <a:rPr lang="en-US" dirty="0"/>
              <a:t> et </a:t>
            </a:r>
            <a:r>
              <a:rPr lang="en-US" b="1" dirty="0" err="1"/>
              <a:t>moi</a:t>
            </a:r>
            <a:r>
              <a:rPr lang="en-US" dirty="0"/>
              <a:t>, nous </a:t>
            </a:r>
            <a:r>
              <a:rPr lang="en-US" dirty="0" err="1"/>
              <a:t>voulons</a:t>
            </a:r>
            <a:r>
              <a:rPr lang="en-US" dirty="0"/>
              <a:t> </a:t>
            </a:r>
            <a:r>
              <a:rPr lang="en-US" dirty="0" err="1"/>
              <a:t>répéter</a:t>
            </a:r>
            <a:r>
              <a:rPr lang="en-US" dirty="0"/>
              <a:t>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rôle</a:t>
            </a:r>
            <a:r>
              <a:rPr lang="en-US" dirty="0"/>
              <a:t> pour la pièce. 		</a:t>
            </a:r>
          </a:p>
          <a:p>
            <a:r>
              <a:rPr lang="en-US" dirty="0"/>
              <a:t>Paul et Marc </a:t>
            </a:r>
            <a:r>
              <a:rPr lang="en-US" dirty="0" err="1"/>
              <a:t>sont</a:t>
            </a:r>
            <a:r>
              <a:rPr lang="en-US" dirty="0"/>
              <a:t> au premier rang. 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assis</a:t>
            </a:r>
            <a:r>
              <a:rPr lang="en-US" dirty="0"/>
              <a:t> derrière </a:t>
            </a:r>
            <a:r>
              <a:rPr lang="en-US" b="1" dirty="0" err="1"/>
              <a:t>eux</a:t>
            </a:r>
            <a:r>
              <a:rPr lang="en-US" dirty="0"/>
              <a:t>.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9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Combien</a:t>
            </a:r>
            <a:r>
              <a:rPr lang="en-US" dirty="0"/>
              <a:t> </a:t>
            </a:r>
            <a:r>
              <a:rPr lang="en-US" b="1" i="1" dirty="0" err="1"/>
              <a:t>d'</a:t>
            </a:r>
            <a:r>
              <a:rPr lang="en-US" dirty="0" err="1"/>
              <a:t>argent</a:t>
            </a:r>
            <a:r>
              <a:rPr lang="en-US" dirty="0"/>
              <a:t> </a:t>
            </a:r>
            <a:r>
              <a:rPr lang="en-US" dirty="0" err="1"/>
              <a:t>avez-vous</a:t>
            </a:r>
            <a:r>
              <a:rPr lang="en-US" dirty="0"/>
              <a:t>? 		</a:t>
            </a:r>
          </a:p>
          <a:p>
            <a:r>
              <a:rPr lang="en-US" dirty="0" err="1" smtClean="0"/>
              <a:t>J'ai</a:t>
            </a:r>
            <a:r>
              <a:rPr lang="en-US" dirty="0" smtClean="0"/>
              <a:t> </a:t>
            </a:r>
            <a:r>
              <a:rPr lang="en-US" dirty="0" err="1"/>
              <a:t>toujours</a:t>
            </a:r>
            <a:r>
              <a:rPr lang="en-US" dirty="0"/>
              <a:t> beaucoup </a:t>
            </a:r>
            <a:r>
              <a:rPr lang="en-US" b="1" i="1" dirty="0"/>
              <a:t>de</a:t>
            </a:r>
            <a:r>
              <a:rPr lang="en-US" dirty="0"/>
              <a:t> travail </a:t>
            </a:r>
            <a:r>
              <a:rPr lang="en-US" dirty="0" err="1"/>
              <a:t>mardi</a:t>
            </a:r>
            <a:r>
              <a:rPr lang="en-US" dirty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.</a:t>
            </a:r>
          </a:p>
          <a:p>
            <a:r>
              <a:rPr lang="en-US" dirty="0"/>
              <a:t>Elle </a:t>
            </a:r>
            <a:r>
              <a:rPr lang="en-US" dirty="0" err="1"/>
              <a:t>n'aime</a:t>
            </a:r>
            <a:r>
              <a:rPr lang="en-US" dirty="0"/>
              <a:t> pas beaucoup </a:t>
            </a:r>
            <a:r>
              <a:rPr lang="en-US" b="1" i="1" dirty="0"/>
              <a:t>les</a:t>
            </a:r>
            <a:r>
              <a:rPr lang="en-US" dirty="0"/>
              <a:t> chats;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préfère</a:t>
            </a:r>
            <a:r>
              <a:rPr lang="en-US" dirty="0"/>
              <a:t> les </a:t>
            </a:r>
            <a:r>
              <a:rPr lang="en-US" dirty="0" err="1"/>
              <a:t>chiens</a:t>
            </a:r>
            <a:r>
              <a:rPr lang="en-US" dirty="0"/>
              <a:t>.		</a:t>
            </a:r>
          </a:p>
          <a:p>
            <a:r>
              <a:rPr lang="en-US" dirty="0"/>
              <a:t>Avant de voyager en France, les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étudiantes</a:t>
            </a:r>
            <a:r>
              <a:rPr lang="en-US" dirty="0"/>
              <a:t> </a:t>
            </a:r>
            <a:r>
              <a:rPr lang="en-US" dirty="0" err="1"/>
              <a:t>américaines</a:t>
            </a:r>
            <a:r>
              <a:rPr lang="en-US" dirty="0"/>
              <a:t> </a:t>
            </a:r>
            <a:r>
              <a:rPr lang="en-US" dirty="0" err="1"/>
              <a:t>n'</a:t>
            </a:r>
            <a:r>
              <a:rPr lang="en-US" b="1" i="1" dirty="0" err="1"/>
              <a:t>avaient</a:t>
            </a:r>
            <a:r>
              <a:rPr lang="en-US" dirty="0"/>
              <a:t> </a:t>
            </a:r>
            <a:r>
              <a:rPr lang="en-US" dirty="0" err="1"/>
              <a:t>jamais</a:t>
            </a:r>
            <a:r>
              <a:rPr lang="en-US" dirty="0"/>
              <a:t> </a:t>
            </a:r>
            <a:r>
              <a:rPr lang="en-US" b="1" i="1" dirty="0" err="1"/>
              <a:t>quitté</a:t>
            </a:r>
            <a:r>
              <a:rPr lang="en-US" dirty="0"/>
              <a:t> les </a:t>
            </a:r>
            <a:r>
              <a:rPr lang="en-US" dirty="0" err="1"/>
              <a:t>États-Unis</a:t>
            </a:r>
            <a:r>
              <a:rPr lang="en-US" dirty="0"/>
              <a:t>.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pourrais</a:t>
            </a:r>
            <a:r>
              <a:rPr lang="en-US" dirty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je </a:t>
            </a:r>
            <a:r>
              <a:rPr lang="en-US" dirty="0" err="1" smtClean="0"/>
              <a:t>voulais</a:t>
            </a:r>
            <a:r>
              <a:rPr lang="en-US" dirty="0" smtClean="0"/>
              <a:t>.</a:t>
            </a:r>
            <a:r>
              <a:rPr lang="en-US" dirty="0"/>
              <a:t>	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regardais</a:t>
            </a:r>
            <a:r>
              <a:rPr lang="en-US" dirty="0" smtClean="0"/>
              <a:t>,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verrais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neigera</a:t>
            </a:r>
            <a:r>
              <a:rPr lang="en-US" dirty="0" smtClean="0"/>
              <a:t>, je </a:t>
            </a:r>
            <a:r>
              <a:rPr lang="en-US" dirty="0" err="1" smtClean="0"/>
              <a:t>retrouverai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manteau</a:t>
            </a:r>
            <a:r>
              <a:rPr lang="en-US" dirty="0" smtClean="0"/>
              <a:t>.</a:t>
            </a:r>
          </a:p>
          <a:p>
            <a:r>
              <a:rPr lang="en-US" dirty="0"/>
              <a:t>Elle </a:t>
            </a:r>
            <a:r>
              <a:rPr lang="en-US" dirty="0" err="1"/>
              <a:t>n'aime</a:t>
            </a:r>
            <a:r>
              <a:rPr lang="en-US" dirty="0"/>
              <a:t> pas beaucoup </a:t>
            </a:r>
            <a:r>
              <a:rPr lang="en-US" b="1" i="1" dirty="0"/>
              <a:t>les</a:t>
            </a:r>
            <a:r>
              <a:rPr lang="en-US" dirty="0"/>
              <a:t> chats;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préfère</a:t>
            </a:r>
            <a:r>
              <a:rPr lang="en-US" dirty="0"/>
              <a:t> les </a:t>
            </a:r>
            <a:r>
              <a:rPr lang="en-US" dirty="0" err="1"/>
              <a:t>chiens</a:t>
            </a:r>
            <a:r>
              <a:rPr lang="en-US" dirty="0"/>
              <a:t>.		</a:t>
            </a:r>
          </a:p>
          <a:p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jeune</a:t>
            </a:r>
            <a:r>
              <a:rPr lang="en-US" dirty="0"/>
              <a:t> </a:t>
            </a:r>
            <a:r>
              <a:rPr lang="en-US" dirty="0" err="1"/>
              <a:t>fille</a:t>
            </a:r>
            <a:r>
              <a:rPr lang="en-US" dirty="0"/>
              <a:t> qui </a:t>
            </a:r>
            <a:r>
              <a:rPr lang="en-US" dirty="0" err="1"/>
              <a:t>aime</a:t>
            </a:r>
            <a:r>
              <a:rPr lang="en-US" dirty="0"/>
              <a:t> </a:t>
            </a:r>
            <a:r>
              <a:rPr lang="en-US" dirty="0" err="1"/>
              <a:t>tellement</a:t>
            </a:r>
            <a:r>
              <a:rPr lang="en-US" dirty="0"/>
              <a:t> le maquillage </a:t>
            </a:r>
            <a:r>
              <a:rPr lang="en-US" dirty="0" err="1"/>
              <a:t>qu’elle</a:t>
            </a:r>
            <a:r>
              <a:rPr lang="en-US" dirty="0"/>
              <a:t> se </a:t>
            </a:r>
            <a:r>
              <a:rPr lang="en-US" dirty="0" err="1"/>
              <a:t>maquille</a:t>
            </a:r>
            <a:r>
              <a:rPr lang="en-US" dirty="0"/>
              <a:t> </a:t>
            </a:r>
            <a:r>
              <a:rPr lang="en-US" dirty="0" err="1"/>
              <a:t>même</a:t>
            </a:r>
            <a:r>
              <a:rPr lang="en-US" dirty="0"/>
              <a:t> pour se </a:t>
            </a:r>
            <a:r>
              <a:rPr lang="en-US" dirty="0" err="1"/>
              <a:t>rendre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un fast food. 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40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C</a:t>
            </a:r>
            <a:r>
              <a:rPr lang="en-US" dirty="0" err="1" smtClean="0"/>
              <a:t>’est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soirée </a:t>
            </a:r>
            <a:r>
              <a:rPr lang="en-US" b="1" dirty="0" err="1" smtClean="0"/>
              <a:t>idéale</a:t>
            </a:r>
            <a:r>
              <a:rPr lang="en-US" dirty="0" smtClean="0"/>
              <a:t> pour les </a:t>
            </a:r>
            <a:r>
              <a:rPr lang="en-US" dirty="0" err="1" smtClean="0"/>
              <a:t>étudiants</a:t>
            </a:r>
            <a:r>
              <a:rPr lang="en-US" dirty="0" smtClean="0"/>
              <a:t> </a:t>
            </a:r>
            <a:r>
              <a:rPr lang="en-US" b="1" dirty="0" err="1" smtClean="0"/>
              <a:t>ainsi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familles</a:t>
            </a:r>
            <a:r>
              <a:rPr lang="en-US" dirty="0" smtClean="0"/>
              <a:t>.</a:t>
            </a:r>
            <a:r>
              <a:rPr lang="en-US" dirty="0"/>
              <a:t>	</a:t>
            </a:r>
          </a:p>
          <a:p>
            <a:r>
              <a:rPr lang="en-US" dirty="0" smtClean="0"/>
              <a:t>Le festival </a:t>
            </a:r>
            <a:r>
              <a:rPr lang="en-US" dirty="0" err="1" smtClean="0"/>
              <a:t>m</a:t>
            </a:r>
            <a:r>
              <a:rPr lang="en-US" dirty="0" err="1" smtClean="0"/>
              <a:t>’a</a:t>
            </a:r>
            <a:r>
              <a:rPr lang="en-US" dirty="0" smtClean="0"/>
              <a:t> </a:t>
            </a:r>
            <a:r>
              <a:rPr lang="en-US" dirty="0" err="1" smtClean="0"/>
              <a:t>offert</a:t>
            </a:r>
            <a:r>
              <a:rPr lang="en-US" dirty="0" smtClean="0"/>
              <a:t> </a:t>
            </a:r>
            <a:r>
              <a:rPr lang="en-US" b="1" dirty="0" smtClean="0"/>
              <a:t>de la </a:t>
            </a:r>
            <a:r>
              <a:rPr lang="en-US" dirty="0" err="1" smtClean="0"/>
              <a:t>musique</a:t>
            </a:r>
            <a:r>
              <a:rPr lang="en-US" dirty="0" smtClean="0"/>
              <a:t>, </a:t>
            </a:r>
            <a:r>
              <a:rPr lang="en-US" b="1" dirty="0" smtClean="0"/>
              <a:t>de</a:t>
            </a:r>
            <a:r>
              <a:rPr lang="en-US" dirty="0" smtClean="0"/>
              <a:t> </a:t>
            </a:r>
            <a:r>
              <a:rPr lang="en-US" dirty="0" err="1" smtClean="0"/>
              <a:t>nombreux</a:t>
            </a:r>
            <a:r>
              <a:rPr lang="en-US" dirty="0" smtClean="0"/>
              <a:t> </a:t>
            </a:r>
            <a:r>
              <a:rPr lang="en-US" dirty="0" err="1" smtClean="0"/>
              <a:t>cadeaux</a:t>
            </a:r>
            <a:r>
              <a:rPr lang="en-US" dirty="0" smtClean="0"/>
              <a:t>, et </a:t>
            </a:r>
            <a:r>
              <a:rPr lang="en-US" b="1" dirty="0" smtClean="0"/>
              <a:t>de la </a:t>
            </a:r>
            <a:r>
              <a:rPr lang="en-US" dirty="0" err="1" smtClean="0"/>
              <a:t>danse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J</a:t>
            </a:r>
            <a:r>
              <a:rPr lang="en-US" dirty="0" err="1" smtClean="0"/>
              <a:t>’ai</a:t>
            </a:r>
            <a:r>
              <a:rPr lang="en-US" dirty="0" smtClean="0"/>
              <a:t> </a:t>
            </a:r>
            <a:r>
              <a:rPr lang="en-US" dirty="0" err="1" smtClean="0"/>
              <a:t>partagé</a:t>
            </a:r>
            <a:r>
              <a:rPr lang="en-US" dirty="0" smtClean="0"/>
              <a:t> avec des gens qui </a:t>
            </a:r>
            <a:r>
              <a:rPr lang="en-US" dirty="0" err="1" smtClean="0"/>
              <a:t>viennent</a:t>
            </a:r>
            <a:r>
              <a:rPr lang="en-US" dirty="0" smtClean="0"/>
              <a:t> </a:t>
            </a:r>
            <a:r>
              <a:rPr lang="en-US" b="1" dirty="0" smtClean="0"/>
              <a:t>de</a:t>
            </a:r>
            <a:r>
              <a:rPr lang="en-US" dirty="0" smtClean="0"/>
              <a:t> </a:t>
            </a:r>
            <a:r>
              <a:rPr lang="en-US" dirty="0" err="1" smtClean="0"/>
              <a:t>différents</a:t>
            </a:r>
            <a:r>
              <a:rPr lang="en-US" dirty="0" smtClean="0"/>
              <a:t> pays du monde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voudrais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b="1" dirty="0" err="1" smtClean="0"/>
              <a:t>savouriez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exp</a:t>
            </a:r>
            <a:r>
              <a:rPr lang="en-US" dirty="0" err="1" smtClean="0"/>
              <a:t>érience</a:t>
            </a:r>
            <a:r>
              <a:rPr lang="en-US" dirty="0" smtClean="0"/>
              <a:t> </a:t>
            </a:r>
            <a:r>
              <a:rPr lang="en-US" b="1" dirty="0" err="1" smtClean="0"/>
              <a:t>autant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moi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1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64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Dictées</vt:lpstr>
      <vt:lpstr>Dictée 1</vt:lpstr>
      <vt:lpstr>Dictée 2</vt:lpstr>
      <vt:lpstr>Dictée 3</vt:lpstr>
      <vt:lpstr>Dictée 4</vt:lpstr>
      <vt:lpstr>Dictée 5</vt:lpstr>
    </vt:vector>
  </TitlesOfParts>
  <Company>WKU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Dictées</dc:title>
  <dc:creator>Nathan Love</dc:creator>
  <cp:lastModifiedBy>WKU Faculty Staff</cp:lastModifiedBy>
  <cp:revision>9</cp:revision>
  <dcterms:created xsi:type="dcterms:W3CDTF">2014-02-20T16:04:43Z</dcterms:created>
  <dcterms:modified xsi:type="dcterms:W3CDTF">2015-10-06T14:14:00Z</dcterms:modified>
</cp:coreProperties>
</file>