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0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DA91-2EE4-1748-800A-C8A83C428EA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C479-ECF5-8440-8805-F7EAFEE16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Jean de </a:t>
            </a:r>
            <a:r>
              <a:rPr lang="en-US" dirty="0" err="1" smtClean="0"/>
              <a:t>Florette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Personnages</a:t>
            </a:r>
            <a:r>
              <a:rPr lang="en-US" dirty="0" smtClean="0"/>
              <a:t> </a:t>
            </a:r>
            <a:r>
              <a:rPr lang="en-US" dirty="0" err="1" smtClean="0"/>
              <a:t>principaux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4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Ugolin</a:t>
            </a:r>
            <a:r>
              <a:rPr lang="en-US" sz="2400" dirty="0" smtClean="0"/>
              <a:t> (</a:t>
            </a:r>
            <a:r>
              <a:rPr lang="en-US" sz="2400" dirty="0" err="1" smtClean="0"/>
              <a:t>Galinette</a:t>
            </a:r>
            <a:r>
              <a:rPr lang="en-US" sz="2400" dirty="0" smtClean="0"/>
              <a:t>) </a:t>
            </a:r>
            <a:r>
              <a:rPr lang="en-US" sz="2400" dirty="0" err="1" smtClean="0"/>
              <a:t>Soubeyran</a:t>
            </a:r>
            <a:r>
              <a:rPr lang="en-US" sz="2400" dirty="0" smtClean="0"/>
              <a:t> et César </a:t>
            </a:r>
            <a:r>
              <a:rPr lang="en-US" sz="2400" dirty="0" err="1" smtClean="0"/>
              <a:t>Soubeyran</a:t>
            </a:r>
            <a:r>
              <a:rPr lang="en-US" sz="2400" dirty="0" smtClean="0"/>
              <a:t> (le </a:t>
            </a:r>
            <a:r>
              <a:rPr lang="en-US" sz="2400" dirty="0" err="1" smtClean="0"/>
              <a:t>Papet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223" b="82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946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Aimée</a:t>
            </a:r>
            <a:r>
              <a:rPr lang="en-US" sz="2400" dirty="0" smtClean="0"/>
              <a:t>, </a:t>
            </a:r>
            <a:r>
              <a:rPr lang="en-US" sz="2400" dirty="0" err="1" smtClean="0"/>
              <a:t>Manon</a:t>
            </a:r>
            <a:r>
              <a:rPr lang="en-US" sz="2400" dirty="0" smtClean="0"/>
              <a:t> et Jean (le </a:t>
            </a:r>
            <a:r>
              <a:rPr lang="en-US" sz="2400" dirty="0" err="1" smtClean="0"/>
              <a:t>bossu</a:t>
            </a:r>
            <a:r>
              <a:rPr lang="en-US" sz="2400" dirty="0" smtClean="0"/>
              <a:t>) </a:t>
            </a:r>
            <a:r>
              <a:rPr lang="en-US" sz="2400" dirty="0" err="1" smtClean="0"/>
              <a:t>Cadoret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795" b="9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531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Jean de Florette</vt:lpstr>
      <vt:lpstr>Ugolin (Galinette) Soubeyran et César Soubeyran (le Papet)</vt:lpstr>
      <vt:lpstr>Aimée, Manon et Jean (le bossu) Cadoret </vt:lpstr>
    </vt:vector>
  </TitlesOfParts>
  <Company>WKU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de Florette</dc:title>
  <dc:creator>Nathan Love</dc:creator>
  <cp:lastModifiedBy>Nathan Love</cp:lastModifiedBy>
  <cp:revision>2</cp:revision>
  <dcterms:created xsi:type="dcterms:W3CDTF">2014-10-07T14:10:45Z</dcterms:created>
  <dcterms:modified xsi:type="dcterms:W3CDTF">2014-10-07T14:17:56Z</dcterms:modified>
</cp:coreProperties>
</file>