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365F-2DB3-4997-9318-E55567E1D41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36FD-A1A8-4D03-90AE-8F71FD6D75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4572000" cy="352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362200"/>
            <a:ext cx="210230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04800"/>
            <a:ext cx="2936238" cy="213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429000"/>
            <a:ext cx="237288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3962400"/>
            <a:ext cx="350367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2724" y="3810000"/>
            <a:ext cx="2441276" cy="180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and Computing Support</dc:creator>
  <cp:lastModifiedBy>Network and Computing Support</cp:lastModifiedBy>
  <cp:revision>4</cp:revision>
  <dcterms:created xsi:type="dcterms:W3CDTF">2011-09-26T13:35:04Z</dcterms:created>
  <dcterms:modified xsi:type="dcterms:W3CDTF">2011-09-26T13:41:25Z</dcterms:modified>
</cp:coreProperties>
</file>