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27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D43E-EE70-544F-97E0-158B4B0D7D94}" type="datetimeFigureOut">
              <a:rPr lang="en-US" smtClean="0"/>
              <a:t>12/5/13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1920-3B16-814B-AAD6-1320CFFD8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060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D43E-EE70-544F-97E0-158B4B0D7D94}" type="datetimeFigureOut">
              <a:rPr lang="en-US" smtClean="0"/>
              <a:t>12/5/13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1920-3B16-814B-AAD6-1320CFFD8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9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D43E-EE70-544F-97E0-158B4B0D7D94}" type="datetimeFigureOut">
              <a:rPr lang="en-US" smtClean="0"/>
              <a:t>12/5/13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1920-3B16-814B-AAD6-1320CFFD8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495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D43E-EE70-544F-97E0-158B4B0D7D94}" type="datetimeFigureOut">
              <a:rPr lang="en-US" smtClean="0"/>
              <a:t>12/5/13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1920-3B16-814B-AAD6-1320CFFD8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79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D43E-EE70-544F-97E0-158B4B0D7D94}" type="datetimeFigureOut">
              <a:rPr lang="en-US" smtClean="0"/>
              <a:t>12/5/13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1920-3B16-814B-AAD6-1320CFFD8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44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D43E-EE70-544F-97E0-158B4B0D7D94}" type="datetimeFigureOut">
              <a:rPr lang="en-US" smtClean="0"/>
              <a:t>12/5/13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1920-3B16-814B-AAD6-1320CFFD8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597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D43E-EE70-544F-97E0-158B4B0D7D94}" type="datetimeFigureOut">
              <a:rPr lang="en-US" smtClean="0"/>
              <a:t>12/5/13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1920-3B16-814B-AAD6-1320CFFD8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01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D43E-EE70-544F-97E0-158B4B0D7D94}" type="datetimeFigureOut">
              <a:rPr lang="en-US" smtClean="0"/>
              <a:t>12/5/13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1920-3B16-814B-AAD6-1320CFFD8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7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D43E-EE70-544F-97E0-158B4B0D7D94}" type="datetimeFigureOut">
              <a:rPr lang="en-US" smtClean="0"/>
              <a:t>12/5/13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1920-3B16-814B-AAD6-1320CFFD8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83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D43E-EE70-544F-97E0-158B4B0D7D94}" type="datetimeFigureOut">
              <a:rPr lang="en-US" smtClean="0"/>
              <a:t>12/5/13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1920-3B16-814B-AAD6-1320CFFD8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58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D43E-EE70-544F-97E0-158B4B0D7D94}" type="datetimeFigureOut">
              <a:rPr lang="en-US" smtClean="0"/>
              <a:t>12/5/13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1920-3B16-814B-AAD6-1320CFFD8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09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ED43E-EE70-544F-97E0-158B4B0D7D94}" type="datetimeFigureOut">
              <a:rPr lang="en-US" smtClean="0"/>
              <a:t>12/5/13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01920-3B16-814B-AAD6-1320CFFD8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838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Projet</a:t>
            </a:r>
            <a:r>
              <a:rPr lang="en-US" dirty="0" smtClean="0"/>
              <a:t> F102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 bon </a:t>
            </a:r>
            <a:r>
              <a:rPr lang="en-US" dirty="0" err="1" smtClean="0"/>
              <a:t>repas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prononciation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361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Passer </a:t>
            </a:r>
            <a:r>
              <a:rPr lang="en-US" dirty="0" err="1" smtClean="0"/>
              <a:t>commande</a:t>
            </a:r>
            <a:r>
              <a:rPr lang="en-US" dirty="0" smtClean="0"/>
              <a:t> + la carte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Je ne </a:t>
            </a:r>
            <a:r>
              <a:rPr lang="en-US" sz="2400" dirty="0" err="1" smtClean="0"/>
              <a:t>prends</a:t>
            </a:r>
            <a:r>
              <a:rPr lang="en-US" sz="2400" dirty="0" smtClean="0"/>
              <a:t> pas de </a:t>
            </a:r>
            <a:r>
              <a:rPr lang="en-US" sz="2400" dirty="0" err="1" smtClean="0"/>
              <a:t>velouté</a:t>
            </a:r>
            <a:r>
              <a:rPr lang="en-US" sz="2400" dirty="0" smtClean="0"/>
              <a:t> de </a:t>
            </a:r>
            <a:r>
              <a:rPr lang="en-US" sz="2400" dirty="0" err="1" smtClean="0"/>
              <a:t>potiron</a:t>
            </a:r>
            <a:r>
              <a:rPr lang="en-US" sz="2400" dirty="0" smtClean="0"/>
              <a:t>, </a:t>
            </a:r>
            <a:r>
              <a:rPr lang="en-US" sz="2400" dirty="0" err="1" smtClean="0"/>
              <a:t>brisures</a:t>
            </a:r>
            <a:r>
              <a:rPr lang="en-US" sz="2400" dirty="0" smtClean="0"/>
              <a:t> de </a:t>
            </a:r>
            <a:r>
              <a:rPr lang="en-US" sz="2400" dirty="0" err="1" smtClean="0"/>
              <a:t>châtaignes</a:t>
            </a:r>
            <a:r>
              <a:rPr lang="en-US" sz="2400" dirty="0" smtClean="0"/>
              <a:t> et </a:t>
            </a:r>
            <a:r>
              <a:rPr lang="en-US" sz="2400" dirty="0" err="1" smtClean="0"/>
              <a:t>roquefort</a:t>
            </a:r>
            <a:endParaRPr lang="en-US" sz="2400" dirty="0" smtClean="0"/>
          </a:p>
          <a:p>
            <a:r>
              <a:rPr lang="en-US" sz="2400" dirty="0" smtClean="0"/>
              <a:t>Je ne </a:t>
            </a:r>
            <a:r>
              <a:rPr lang="en-US" sz="2400" dirty="0" err="1" smtClean="0"/>
              <a:t>prends</a:t>
            </a:r>
            <a:r>
              <a:rPr lang="en-US" sz="2400" dirty="0" smtClean="0"/>
              <a:t> pas de </a:t>
            </a:r>
            <a:r>
              <a:rPr lang="en-US" sz="2400" dirty="0" err="1" smtClean="0"/>
              <a:t>soupe</a:t>
            </a:r>
            <a:r>
              <a:rPr lang="en-US" sz="2400" dirty="0" smtClean="0"/>
              <a:t> </a:t>
            </a:r>
            <a:r>
              <a:rPr lang="en-US" sz="2400" dirty="0" err="1" smtClean="0"/>
              <a:t>gratinée</a:t>
            </a:r>
            <a:r>
              <a:rPr lang="en-US" sz="2400" dirty="0" smtClean="0"/>
              <a:t> </a:t>
            </a:r>
            <a:r>
              <a:rPr lang="en-US" sz="2400" dirty="0" err="1" smtClean="0"/>
              <a:t>à</a:t>
            </a:r>
            <a:r>
              <a:rPr lang="en-US" sz="2400" dirty="0" smtClean="0"/>
              <a:t> </a:t>
            </a:r>
            <a:r>
              <a:rPr lang="en-US" sz="2400" dirty="0" err="1" smtClean="0"/>
              <a:t>l’oignon</a:t>
            </a:r>
            <a:endParaRPr lang="en-US" sz="2400" dirty="0" smtClean="0"/>
          </a:p>
          <a:p>
            <a:r>
              <a:rPr lang="en-US" sz="2400" dirty="0" smtClean="0"/>
              <a:t>Je ne </a:t>
            </a:r>
            <a:r>
              <a:rPr lang="en-US" sz="2400" dirty="0" err="1" smtClean="0"/>
              <a:t>prends</a:t>
            </a:r>
            <a:r>
              <a:rPr lang="en-US" sz="2400" dirty="0" smtClean="0"/>
              <a:t> pas de tête de </a:t>
            </a:r>
            <a:r>
              <a:rPr lang="en-US" sz="2400" dirty="0" err="1" smtClean="0"/>
              <a:t>veau</a:t>
            </a:r>
            <a:r>
              <a:rPr lang="en-US" sz="2400" dirty="0" smtClean="0"/>
              <a:t> sauce </a:t>
            </a:r>
            <a:r>
              <a:rPr lang="en-US" sz="2400" dirty="0" err="1" smtClean="0"/>
              <a:t>gribiche</a:t>
            </a:r>
            <a:r>
              <a:rPr lang="en-US" sz="2400" dirty="0" smtClean="0"/>
              <a:t>, pommes </a:t>
            </a:r>
            <a:r>
              <a:rPr lang="en-US" sz="2400" dirty="0" err="1" smtClean="0"/>
              <a:t>vapeur</a:t>
            </a:r>
            <a:endParaRPr lang="en-US" sz="2400" dirty="0" smtClean="0"/>
          </a:p>
          <a:p>
            <a:r>
              <a:rPr lang="en-US" sz="2400" dirty="0" smtClean="0"/>
              <a:t>Je ne </a:t>
            </a:r>
            <a:r>
              <a:rPr lang="en-US" sz="2400" dirty="0" err="1" smtClean="0"/>
              <a:t>prends</a:t>
            </a:r>
            <a:r>
              <a:rPr lang="en-US" sz="2400" dirty="0" smtClean="0"/>
              <a:t> pas de </a:t>
            </a:r>
            <a:r>
              <a:rPr lang="en-US" sz="2400" dirty="0" err="1" smtClean="0"/>
              <a:t>Choucroute</a:t>
            </a:r>
            <a:r>
              <a:rPr lang="en-US" sz="2400" dirty="0" smtClean="0"/>
              <a:t> </a:t>
            </a:r>
            <a:r>
              <a:rPr lang="en-US" sz="2400" dirty="0" err="1" smtClean="0"/>
              <a:t>traditionnelle</a:t>
            </a:r>
            <a:r>
              <a:rPr lang="en-US" sz="2400" dirty="0" smtClean="0"/>
              <a:t> </a:t>
            </a:r>
            <a:r>
              <a:rPr lang="en-US" sz="2400" dirty="0" err="1" smtClean="0"/>
              <a:t>Alsacienne</a:t>
            </a:r>
            <a:endParaRPr lang="en-US" sz="2400" dirty="0" smtClean="0"/>
          </a:p>
          <a:p>
            <a:r>
              <a:rPr lang="en-US" sz="2400" dirty="0" smtClean="0"/>
              <a:t>Je ne </a:t>
            </a:r>
            <a:r>
              <a:rPr lang="en-US" sz="2400" dirty="0" err="1" smtClean="0"/>
              <a:t>prends</a:t>
            </a:r>
            <a:r>
              <a:rPr lang="en-US" sz="2400" dirty="0" smtClean="0"/>
              <a:t> pas de crème </a:t>
            </a:r>
            <a:r>
              <a:rPr lang="en-US" sz="2400" dirty="0" err="1" smtClean="0"/>
              <a:t>brûlée</a:t>
            </a:r>
            <a:r>
              <a:rPr lang="en-US" sz="2400" dirty="0" smtClean="0"/>
              <a:t> </a:t>
            </a:r>
            <a:r>
              <a:rPr lang="en-US" sz="2400" dirty="0" err="1" smtClean="0"/>
              <a:t>à</a:t>
            </a:r>
            <a:r>
              <a:rPr lang="en-US" sz="2400" dirty="0" smtClean="0"/>
              <a:t> la </a:t>
            </a:r>
            <a:r>
              <a:rPr lang="en-US" sz="2400" dirty="0" err="1" smtClean="0"/>
              <a:t>vanille</a:t>
            </a:r>
            <a:r>
              <a:rPr lang="en-US" sz="2400" dirty="0" smtClean="0"/>
              <a:t> bourbon</a:t>
            </a:r>
          </a:p>
          <a:p>
            <a:r>
              <a:rPr lang="en-US" sz="2400" dirty="0" smtClean="0"/>
              <a:t>Je ne </a:t>
            </a:r>
            <a:r>
              <a:rPr lang="en-US" sz="2400" dirty="0" err="1" smtClean="0"/>
              <a:t>prends</a:t>
            </a:r>
            <a:r>
              <a:rPr lang="en-US" sz="2400" dirty="0" smtClean="0"/>
              <a:t> pas de sorbet </a:t>
            </a:r>
            <a:r>
              <a:rPr lang="en-US" sz="2400" dirty="0" err="1" smtClean="0"/>
              <a:t>à</a:t>
            </a:r>
            <a:r>
              <a:rPr lang="en-US" sz="2400" dirty="0" smtClean="0"/>
              <a:t> la </a:t>
            </a:r>
            <a:r>
              <a:rPr lang="en-US" sz="2400" dirty="0" err="1" smtClean="0"/>
              <a:t>vanille</a:t>
            </a:r>
            <a:r>
              <a:rPr lang="en-US" sz="2400" dirty="0" smtClean="0"/>
              <a:t>/au </a:t>
            </a:r>
            <a:r>
              <a:rPr lang="en-US" sz="2400" dirty="0" err="1" smtClean="0"/>
              <a:t>chocolat</a:t>
            </a:r>
            <a:r>
              <a:rPr lang="en-US" sz="2400" dirty="0" smtClean="0"/>
              <a:t>/aux fraises/aux </a:t>
            </a:r>
            <a:r>
              <a:rPr lang="en-US" sz="2400" dirty="0" err="1" smtClean="0"/>
              <a:t>framboises</a:t>
            </a:r>
            <a:r>
              <a:rPr lang="en-US" sz="2400" dirty="0" smtClean="0"/>
              <a:t>/</a:t>
            </a:r>
            <a:r>
              <a:rPr lang="en-US" sz="2400" dirty="0" err="1" smtClean="0"/>
              <a:t>à</a:t>
            </a:r>
            <a:r>
              <a:rPr lang="en-US" sz="2400" dirty="0" smtClean="0"/>
              <a:t> </a:t>
            </a:r>
            <a:r>
              <a:rPr lang="en-US" sz="2400" dirty="0" err="1" smtClean="0"/>
              <a:t>l’orange</a:t>
            </a:r>
            <a:endParaRPr lang="en-US" sz="2400" dirty="0" smtClean="0"/>
          </a:p>
          <a:p>
            <a:r>
              <a:rPr lang="en-US" sz="2400" dirty="0" smtClean="0"/>
              <a:t>Je ne </a:t>
            </a:r>
            <a:r>
              <a:rPr lang="en-US" sz="2400" dirty="0" err="1" smtClean="0"/>
              <a:t>prends</a:t>
            </a:r>
            <a:r>
              <a:rPr lang="en-US" sz="2400" dirty="0" smtClean="0"/>
              <a:t> pas </a:t>
            </a:r>
            <a:r>
              <a:rPr lang="en-US" sz="2400" dirty="0" err="1" smtClean="0"/>
              <a:t>d’apéritif</a:t>
            </a:r>
            <a:r>
              <a:rPr lang="en-US" sz="24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52355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Passer </a:t>
            </a:r>
            <a:r>
              <a:rPr lang="en-US" dirty="0" err="1" smtClean="0"/>
              <a:t>commande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 </a:t>
            </a:r>
            <a:r>
              <a:rPr lang="en-US" dirty="0" err="1" smtClean="0"/>
              <a:t>prends</a:t>
            </a:r>
            <a:r>
              <a:rPr lang="en-US" dirty="0" smtClean="0"/>
              <a:t> de la/de l’/du/un/</a:t>
            </a:r>
            <a:r>
              <a:rPr lang="en-US" dirty="0" err="1" smtClean="0"/>
              <a:t>une</a:t>
            </a:r>
            <a:r>
              <a:rPr lang="en-US" dirty="0" smtClean="0"/>
              <a:t>/des ….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vais</a:t>
            </a:r>
            <a:r>
              <a:rPr lang="en-US" dirty="0" smtClean="0"/>
              <a:t> </a:t>
            </a:r>
            <a:r>
              <a:rPr lang="en-US" dirty="0" err="1" smtClean="0"/>
              <a:t>prendre</a:t>
            </a:r>
            <a:r>
              <a:rPr lang="en-US" dirty="0" smtClean="0"/>
              <a:t> de la/de l’/du/un/</a:t>
            </a:r>
            <a:r>
              <a:rPr lang="en-US" dirty="0" err="1" smtClean="0"/>
              <a:t>une</a:t>
            </a:r>
            <a:r>
              <a:rPr lang="en-US" dirty="0" smtClean="0"/>
              <a:t>/des …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voudrais</a:t>
            </a:r>
            <a:r>
              <a:rPr lang="en-US" dirty="0" smtClean="0"/>
              <a:t> de la/de l’/du/un/</a:t>
            </a:r>
            <a:r>
              <a:rPr lang="en-US" dirty="0" err="1" smtClean="0"/>
              <a:t>une</a:t>
            </a:r>
            <a:r>
              <a:rPr lang="en-US" dirty="0" smtClean="0"/>
              <a:t>/des …</a:t>
            </a:r>
          </a:p>
          <a:p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envie</a:t>
            </a:r>
            <a:r>
              <a:rPr lang="en-US" dirty="0" smtClean="0"/>
              <a:t> de la/de l’/du/un/</a:t>
            </a:r>
            <a:r>
              <a:rPr lang="en-US" dirty="0" err="1" smtClean="0"/>
              <a:t>une</a:t>
            </a:r>
            <a:r>
              <a:rPr lang="en-US" dirty="0" smtClean="0"/>
              <a:t>/des …</a:t>
            </a:r>
          </a:p>
          <a:p>
            <a:r>
              <a:rPr lang="en-US" dirty="0" err="1" smtClean="0"/>
              <a:t>Apportez-moi</a:t>
            </a:r>
            <a:r>
              <a:rPr lang="en-US" dirty="0" smtClean="0"/>
              <a:t> de la/de l’/du/un/</a:t>
            </a:r>
            <a:r>
              <a:rPr lang="en-US" dirty="0" err="1" smtClean="0"/>
              <a:t>une</a:t>
            </a:r>
            <a:r>
              <a:rPr lang="en-US" dirty="0" smtClean="0"/>
              <a:t>/des …, </a:t>
            </a:r>
            <a:r>
              <a:rPr lang="en-US" dirty="0" err="1" smtClean="0"/>
              <a:t>s.v.p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014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Passer </a:t>
            </a:r>
            <a:r>
              <a:rPr lang="en-US" dirty="0" err="1" smtClean="0"/>
              <a:t>commande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 ne </a:t>
            </a:r>
            <a:r>
              <a:rPr lang="en-US" dirty="0" err="1" smtClean="0"/>
              <a:t>prends</a:t>
            </a:r>
            <a:r>
              <a:rPr lang="en-US" dirty="0" smtClean="0"/>
              <a:t> pas de/d’ ….</a:t>
            </a:r>
          </a:p>
          <a:p>
            <a:r>
              <a:rPr lang="en-US" dirty="0" smtClean="0"/>
              <a:t>Je ne </a:t>
            </a:r>
            <a:r>
              <a:rPr lang="en-US" dirty="0" err="1" smtClean="0"/>
              <a:t>voudrais</a:t>
            </a:r>
            <a:r>
              <a:rPr lang="en-US" dirty="0" smtClean="0"/>
              <a:t> pas de/d’ ….</a:t>
            </a:r>
          </a:p>
          <a:p>
            <a:r>
              <a:rPr lang="en-US" dirty="0" smtClean="0"/>
              <a:t>Je ne </a:t>
            </a:r>
            <a:r>
              <a:rPr lang="en-US" dirty="0" err="1" smtClean="0"/>
              <a:t>vais</a:t>
            </a:r>
            <a:r>
              <a:rPr lang="en-US" dirty="0" smtClean="0"/>
              <a:t> pas </a:t>
            </a:r>
            <a:r>
              <a:rPr lang="en-US" dirty="0" err="1" smtClean="0"/>
              <a:t>prendre</a:t>
            </a:r>
            <a:r>
              <a:rPr lang="en-US" dirty="0" smtClean="0"/>
              <a:t> de/d’ ….</a:t>
            </a:r>
          </a:p>
          <a:p>
            <a:r>
              <a:rPr lang="en-US" dirty="0" smtClean="0"/>
              <a:t>Je</a:t>
            </a:r>
            <a:r>
              <a:rPr lang="en-US" dirty="0"/>
              <a:t> </a:t>
            </a:r>
            <a:r>
              <a:rPr lang="en-US" dirty="0" err="1" smtClean="0"/>
              <a:t>n’ai</a:t>
            </a:r>
            <a:r>
              <a:rPr lang="en-US" dirty="0" smtClean="0"/>
              <a:t> pas </a:t>
            </a:r>
            <a:r>
              <a:rPr lang="en-US" dirty="0" err="1" smtClean="0"/>
              <a:t>envie</a:t>
            </a:r>
            <a:r>
              <a:rPr lang="en-US" dirty="0" smtClean="0"/>
              <a:t> de/d’ ….</a:t>
            </a:r>
          </a:p>
        </p:txBody>
      </p:sp>
    </p:spTree>
    <p:extLst>
      <p:ext uri="{BB962C8B-B14F-4D97-AF65-F5344CB8AC3E}">
        <p14:creationId xmlns:p14="http://schemas.microsoft.com/office/powerpoint/2010/main" val="1319726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La carte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Entrées:</a:t>
            </a:r>
          </a:p>
          <a:p>
            <a:r>
              <a:rPr lang="en-US" sz="2000" dirty="0" smtClean="0"/>
              <a:t>le/un </a:t>
            </a:r>
            <a:r>
              <a:rPr lang="en-US" sz="2000" dirty="0" err="1" smtClean="0"/>
              <a:t>velouté</a:t>
            </a:r>
            <a:r>
              <a:rPr lang="en-US" sz="2000" dirty="0" smtClean="0"/>
              <a:t> de </a:t>
            </a:r>
            <a:r>
              <a:rPr lang="en-US" sz="2000" dirty="0" err="1" smtClean="0"/>
              <a:t>potiron</a:t>
            </a:r>
            <a:r>
              <a:rPr lang="en-US" sz="2000" dirty="0" smtClean="0"/>
              <a:t>, </a:t>
            </a:r>
            <a:r>
              <a:rPr lang="en-US" sz="2000" dirty="0" err="1" smtClean="0"/>
              <a:t>brisures</a:t>
            </a:r>
            <a:r>
              <a:rPr lang="en-US" sz="2000" dirty="0" smtClean="0"/>
              <a:t> de </a:t>
            </a:r>
            <a:r>
              <a:rPr lang="en-US" sz="2000" dirty="0" err="1" smtClean="0"/>
              <a:t>châtaignes</a:t>
            </a:r>
            <a:r>
              <a:rPr lang="en-US" sz="2000" dirty="0" smtClean="0"/>
              <a:t> et </a:t>
            </a:r>
            <a:r>
              <a:rPr lang="en-US" sz="2000" dirty="0" err="1" smtClean="0"/>
              <a:t>roquefort</a:t>
            </a:r>
            <a:endParaRPr lang="en-US" sz="2000" dirty="0" smtClean="0"/>
          </a:p>
          <a:p>
            <a:r>
              <a:rPr lang="en-US" sz="2000" dirty="0" smtClean="0"/>
              <a:t>des/les </a:t>
            </a:r>
            <a:r>
              <a:rPr lang="en-US" sz="2000" dirty="0" err="1" smtClean="0"/>
              <a:t>Œufs</a:t>
            </a:r>
            <a:r>
              <a:rPr lang="en-US" sz="2000" dirty="0" smtClean="0"/>
              <a:t> BIO </a:t>
            </a:r>
            <a:r>
              <a:rPr lang="en-US" sz="2000" dirty="0" err="1" smtClean="0"/>
              <a:t>pochés</a:t>
            </a:r>
            <a:r>
              <a:rPr lang="en-US" sz="2000" dirty="0" smtClean="0"/>
              <a:t> </a:t>
            </a:r>
            <a:r>
              <a:rPr lang="en-US" sz="2000" dirty="0" err="1" smtClean="0"/>
              <a:t>à</a:t>
            </a:r>
            <a:r>
              <a:rPr lang="en-US" sz="2000" dirty="0" smtClean="0"/>
              <a:t> la crème de champignons</a:t>
            </a:r>
          </a:p>
          <a:p>
            <a:r>
              <a:rPr lang="en-US" sz="2000" dirty="0" smtClean="0"/>
              <a:t>la/</a:t>
            </a:r>
            <a:r>
              <a:rPr lang="en-US" sz="2000" dirty="0" err="1" smtClean="0"/>
              <a:t>une</a:t>
            </a:r>
            <a:r>
              <a:rPr lang="en-US" sz="2000" dirty="0" smtClean="0"/>
              <a:t> </a:t>
            </a:r>
            <a:r>
              <a:rPr lang="en-US" sz="2000" dirty="0" err="1" smtClean="0"/>
              <a:t>soupe</a:t>
            </a:r>
            <a:r>
              <a:rPr lang="en-US" sz="2000" dirty="0" smtClean="0"/>
              <a:t> </a:t>
            </a:r>
            <a:r>
              <a:rPr lang="en-US" sz="2000" dirty="0" err="1" smtClean="0"/>
              <a:t>gratinée</a:t>
            </a:r>
            <a:r>
              <a:rPr lang="en-US" sz="2000" dirty="0" smtClean="0"/>
              <a:t> </a:t>
            </a:r>
            <a:r>
              <a:rPr lang="en-US" sz="2000" dirty="0" err="1" smtClean="0"/>
              <a:t>à</a:t>
            </a:r>
            <a:r>
              <a:rPr lang="en-US" sz="2000" dirty="0" smtClean="0"/>
              <a:t> </a:t>
            </a:r>
            <a:r>
              <a:rPr lang="en-US" sz="2000" dirty="0" err="1" smtClean="0"/>
              <a:t>l’oignon</a:t>
            </a:r>
            <a:endParaRPr lang="en-US" sz="2000" dirty="0" smtClean="0"/>
          </a:p>
          <a:p>
            <a:r>
              <a:rPr lang="en-US" sz="2000" dirty="0" smtClean="0"/>
              <a:t>un/</a:t>
            </a:r>
            <a:r>
              <a:rPr lang="en-US" sz="2000" dirty="0" err="1" smtClean="0"/>
              <a:t>l’os</a:t>
            </a:r>
            <a:r>
              <a:rPr lang="en-US" sz="2000" dirty="0" smtClean="0"/>
              <a:t> </a:t>
            </a:r>
            <a:r>
              <a:rPr lang="en-US" sz="2000" dirty="0" err="1" smtClean="0"/>
              <a:t>à</a:t>
            </a:r>
            <a:r>
              <a:rPr lang="en-US" sz="2000" dirty="0" smtClean="0"/>
              <a:t> </a:t>
            </a:r>
            <a:r>
              <a:rPr lang="en-US" sz="2000" dirty="0" err="1" smtClean="0"/>
              <a:t>moelle</a:t>
            </a:r>
            <a:r>
              <a:rPr lang="en-US" sz="2000" dirty="0" smtClean="0"/>
              <a:t> au </a:t>
            </a:r>
            <a:r>
              <a:rPr lang="en-US" sz="2000" dirty="0" err="1" smtClean="0"/>
              <a:t>sel</a:t>
            </a:r>
            <a:r>
              <a:rPr lang="en-US" sz="2000" dirty="0" smtClean="0"/>
              <a:t> de </a:t>
            </a:r>
            <a:r>
              <a:rPr lang="en-US" sz="2000" dirty="0" err="1" smtClean="0"/>
              <a:t>Guérande</a:t>
            </a:r>
            <a:r>
              <a:rPr lang="en-US" sz="2000" dirty="0" smtClean="0"/>
              <a:t>, pain </a:t>
            </a:r>
            <a:r>
              <a:rPr lang="en-US" sz="2000" dirty="0" err="1" smtClean="0"/>
              <a:t>grillé</a:t>
            </a:r>
            <a:endParaRPr lang="en-US" sz="2000" dirty="0" smtClean="0"/>
          </a:p>
          <a:p>
            <a:r>
              <a:rPr lang="en-US" sz="2000" dirty="0" smtClean="0"/>
              <a:t>la/</a:t>
            </a:r>
            <a:r>
              <a:rPr lang="en-US" sz="2000" dirty="0" err="1" smtClean="0"/>
              <a:t>une</a:t>
            </a:r>
            <a:r>
              <a:rPr lang="en-US" sz="2000" dirty="0" smtClean="0"/>
              <a:t> terrine de </a:t>
            </a:r>
            <a:r>
              <a:rPr lang="en-US" sz="2000" dirty="0" err="1" smtClean="0"/>
              <a:t>campagne</a:t>
            </a:r>
            <a:r>
              <a:rPr lang="en-US" sz="2000" dirty="0" smtClean="0"/>
              <a:t> </a:t>
            </a:r>
            <a:r>
              <a:rPr lang="en-US" sz="2000" dirty="0" err="1" smtClean="0"/>
              <a:t>maison</a:t>
            </a:r>
            <a:r>
              <a:rPr lang="en-US" sz="2000" dirty="0" smtClean="0"/>
              <a:t> aux </a:t>
            </a:r>
            <a:r>
              <a:rPr lang="en-US" sz="2000" dirty="0" err="1" smtClean="0"/>
              <a:t>foies</a:t>
            </a:r>
            <a:r>
              <a:rPr lang="en-US" sz="2000" dirty="0" smtClean="0"/>
              <a:t> de </a:t>
            </a:r>
            <a:r>
              <a:rPr lang="en-US" sz="2000" dirty="0" err="1" smtClean="0"/>
              <a:t>volaille</a:t>
            </a:r>
            <a:r>
              <a:rPr lang="en-US" sz="2000" dirty="0" smtClean="0"/>
              <a:t> et </a:t>
            </a:r>
            <a:r>
              <a:rPr lang="en-US" sz="2000" dirty="0" err="1" smtClean="0"/>
              <a:t>armagnac</a:t>
            </a:r>
            <a:endParaRPr lang="en-US" sz="2000" dirty="0" smtClean="0"/>
          </a:p>
          <a:p>
            <a:r>
              <a:rPr lang="en-US" sz="2000" dirty="0" smtClean="0"/>
              <a:t>six </a:t>
            </a:r>
            <a:r>
              <a:rPr lang="en-US" sz="2000" dirty="0" err="1" smtClean="0"/>
              <a:t>gros</a:t>
            </a:r>
            <a:r>
              <a:rPr lang="en-US" sz="2000" dirty="0" smtClean="0"/>
              <a:t> escargots N°4 de Bourgogne</a:t>
            </a:r>
          </a:p>
          <a:p>
            <a:r>
              <a:rPr lang="en-US" sz="2000" dirty="0" err="1" smtClean="0"/>
              <a:t>une</a:t>
            </a:r>
            <a:r>
              <a:rPr lang="en-US" sz="2000" dirty="0" smtClean="0"/>
              <a:t>/la </a:t>
            </a:r>
            <a:r>
              <a:rPr lang="en-US" sz="2000" dirty="0" err="1" smtClean="0"/>
              <a:t>soupe</a:t>
            </a:r>
            <a:r>
              <a:rPr lang="en-US" sz="2000" dirty="0" smtClean="0"/>
              <a:t> de </a:t>
            </a:r>
            <a:r>
              <a:rPr lang="en-US" sz="2000" dirty="0" err="1" smtClean="0"/>
              <a:t>poissons</a:t>
            </a:r>
            <a:r>
              <a:rPr lang="en-US" sz="2000" dirty="0" smtClean="0"/>
              <a:t> de </a:t>
            </a:r>
            <a:r>
              <a:rPr lang="en-US" sz="2000" dirty="0" err="1" smtClean="0"/>
              <a:t>roche</a:t>
            </a:r>
            <a:endParaRPr lang="en-US" sz="2000" dirty="0" smtClean="0"/>
          </a:p>
          <a:p>
            <a:r>
              <a:rPr lang="en-US" sz="2000" dirty="0" smtClean="0"/>
              <a:t>le/un </a:t>
            </a:r>
            <a:r>
              <a:rPr lang="en-US" sz="2000" dirty="0" err="1" smtClean="0"/>
              <a:t>saumon</a:t>
            </a:r>
            <a:r>
              <a:rPr lang="en-US" sz="2000" dirty="0" smtClean="0"/>
              <a:t> </a:t>
            </a:r>
            <a:r>
              <a:rPr lang="en-US" sz="2000" dirty="0" err="1" smtClean="0"/>
              <a:t>d’Écosse</a:t>
            </a:r>
            <a:r>
              <a:rPr lang="en-US" sz="2000" dirty="0" smtClean="0"/>
              <a:t> </a:t>
            </a:r>
            <a:r>
              <a:rPr lang="en-US" sz="2000" dirty="0" err="1" smtClean="0"/>
              <a:t>fumé</a:t>
            </a:r>
            <a:r>
              <a:rPr lang="en-US" sz="2000" dirty="0" smtClean="0"/>
              <a:t> </a:t>
            </a:r>
            <a:r>
              <a:rPr lang="en-US" sz="2000" strike="sngStrike" dirty="0" smtClean="0"/>
              <a:t>par </a:t>
            </a:r>
            <a:r>
              <a:rPr lang="en-US" sz="2000" strike="sngStrike" dirty="0" err="1" smtClean="0"/>
              <a:t>nos</a:t>
            </a:r>
            <a:r>
              <a:rPr lang="en-US" sz="2000" strike="sngStrike" dirty="0" smtClean="0"/>
              <a:t> </a:t>
            </a:r>
            <a:r>
              <a:rPr lang="en-US" sz="2000" strike="sngStrike" dirty="0" err="1" smtClean="0"/>
              <a:t>soins</a:t>
            </a:r>
            <a:endParaRPr lang="en-US" sz="2000" strike="sngStrike" dirty="0" smtClean="0"/>
          </a:p>
          <a:p>
            <a:r>
              <a:rPr lang="en-US" sz="2000" dirty="0" smtClean="0"/>
              <a:t>le/un </a:t>
            </a:r>
            <a:r>
              <a:rPr lang="en-US" sz="2000" dirty="0" err="1" smtClean="0"/>
              <a:t>foie</a:t>
            </a:r>
            <a:r>
              <a:rPr lang="en-US" sz="2000" dirty="0" smtClean="0"/>
              <a:t> </a:t>
            </a:r>
            <a:r>
              <a:rPr lang="en-US" sz="2000" dirty="0" err="1" smtClean="0"/>
              <a:t>gras</a:t>
            </a:r>
            <a:r>
              <a:rPr lang="en-US" sz="2000" dirty="0" smtClean="0"/>
              <a:t> de canard </a:t>
            </a:r>
            <a:r>
              <a:rPr lang="en-US" sz="2000" dirty="0" err="1" smtClean="0"/>
              <a:t>maison</a:t>
            </a:r>
            <a:r>
              <a:rPr lang="en-US" sz="2000" dirty="0" smtClean="0"/>
              <a:t> et </a:t>
            </a:r>
            <a:r>
              <a:rPr lang="en-US" sz="2000" dirty="0" err="1" smtClean="0"/>
              <a:t>sa</a:t>
            </a:r>
            <a:r>
              <a:rPr lang="en-US" sz="2000" dirty="0" smtClean="0"/>
              <a:t> brioche, </a:t>
            </a:r>
            <a:r>
              <a:rPr lang="en-US" sz="2000" dirty="0" err="1" smtClean="0"/>
              <a:t>compotée</a:t>
            </a:r>
            <a:r>
              <a:rPr lang="en-US" sz="2000" dirty="0" smtClean="0"/>
              <a:t> de fruits </a:t>
            </a:r>
            <a:r>
              <a:rPr lang="en-US" sz="2000" dirty="0" err="1" smtClean="0"/>
              <a:t>secs</a:t>
            </a:r>
            <a:endParaRPr lang="en-US" sz="2000" dirty="0" smtClean="0"/>
          </a:p>
          <a:p>
            <a:r>
              <a:rPr lang="en-US" sz="2000" dirty="0" smtClean="0"/>
              <a:t>le/un </a:t>
            </a:r>
            <a:r>
              <a:rPr lang="en-US" sz="2000" dirty="0" err="1" smtClean="0"/>
              <a:t>jambon</a:t>
            </a:r>
            <a:r>
              <a:rPr lang="en-US" sz="2000" dirty="0" smtClean="0"/>
              <a:t> </a:t>
            </a:r>
            <a:r>
              <a:rPr lang="en-US" sz="2000" dirty="0" err="1" smtClean="0"/>
              <a:t>ibérique</a:t>
            </a:r>
            <a:r>
              <a:rPr lang="en-US" sz="2000" dirty="0" smtClean="0"/>
              <a:t> </a:t>
            </a:r>
            <a:r>
              <a:rPr lang="en-US" sz="2000" dirty="0" err="1" smtClean="0"/>
              <a:t>Pata</a:t>
            </a:r>
            <a:r>
              <a:rPr lang="en-US" sz="2000" dirty="0" smtClean="0"/>
              <a:t> </a:t>
            </a:r>
            <a:r>
              <a:rPr lang="en-US" sz="2000" dirty="0" err="1" smtClean="0"/>
              <a:t>Negra</a:t>
            </a:r>
            <a:endParaRPr lang="en-US" sz="2000" strike="sngStrike" dirty="0" smtClean="0"/>
          </a:p>
        </p:txBody>
      </p:sp>
    </p:spTree>
    <p:extLst>
      <p:ext uri="{BB962C8B-B14F-4D97-AF65-F5344CB8AC3E}">
        <p14:creationId xmlns:p14="http://schemas.microsoft.com/office/powerpoint/2010/main" val="3648149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La carte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Plats:</a:t>
            </a:r>
          </a:p>
          <a:p>
            <a:r>
              <a:rPr lang="en-US" sz="2000" dirty="0" smtClean="0"/>
              <a:t>la/</a:t>
            </a:r>
            <a:r>
              <a:rPr lang="en-US" sz="2000" dirty="0" err="1" smtClean="0"/>
              <a:t>une</a:t>
            </a:r>
            <a:r>
              <a:rPr lang="en-US" sz="2000" dirty="0" smtClean="0"/>
              <a:t> tête de </a:t>
            </a:r>
            <a:r>
              <a:rPr lang="en-US" sz="2000" dirty="0" err="1" smtClean="0"/>
              <a:t>veau</a:t>
            </a:r>
            <a:r>
              <a:rPr lang="en-US" sz="2000" dirty="0" smtClean="0"/>
              <a:t> sauce </a:t>
            </a:r>
            <a:r>
              <a:rPr lang="en-US" sz="2000" dirty="0" err="1" smtClean="0"/>
              <a:t>gribiche</a:t>
            </a:r>
            <a:r>
              <a:rPr lang="en-US" sz="2000" dirty="0" smtClean="0"/>
              <a:t>, pommes </a:t>
            </a:r>
            <a:r>
              <a:rPr lang="en-US" sz="2000" dirty="0" err="1" smtClean="0"/>
              <a:t>vapeur</a:t>
            </a:r>
            <a:endParaRPr lang="en-US" sz="2000" dirty="0" smtClean="0"/>
          </a:p>
          <a:p>
            <a:r>
              <a:rPr lang="en-US" sz="2000" dirty="0" smtClean="0"/>
              <a:t>la/</a:t>
            </a:r>
            <a:r>
              <a:rPr lang="en-US" sz="2000" dirty="0" err="1" smtClean="0"/>
              <a:t>une</a:t>
            </a:r>
            <a:r>
              <a:rPr lang="en-US" sz="2000" dirty="0" smtClean="0"/>
              <a:t> </a:t>
            </a:r>
            <a:r>
              <a:rPr lang="en-US" sz="2000" dirty="0" err="1" smtClean="0"/>
              <a:t>suprême</a:t>
            </a:r>
            <a:r>
              <a:rPr lang="en-US" sz="2000" dirty="0" smtClean="0"/>
              <a:t> de </a:t>
            </a:r>
            <a:r>
              <a:rPr lang="en-US" sz="2000" dirty="0" err="1" smtClean="0"/>
              <a:t>volaille</a:t>
            </a:r>
            <a:r>
              <a:rPr lang="en-US" sz="2000" dirty="0" smtClean="0"/>
              <a:t> </a:t>
            </a:r>
            <a:r>
              <a:rPr lang="en-US" sz="2000" dirty="0" err="1" smtClean="0"/>
              <a:t>fermière</a:t>
            </a:r>
            <a:r>
              <a:rPr lang="en-US" sz="2000" dirty="0" smtClean="0"/>
              <a:t> </a:t>
            </a:r>
            <a:r>
              <a:rPr lang="en-US" sz="2000" dirty="0" err="1" smtClean="0"/>
              <a:t>rôtie</a:t>
            </a:r>
            <a:r>
              <a:rPr lang="en-US" sz="2000" dirty="0" smtClean="0"/>
              <a:t> </a:t>
            </a:r>
            <a:r>
              <a:rPr lang="en-US" sz="2000" dirty="0" err="1" smtClean="0"/>
              <a:t>dans</a:t>
            </a:r>
            <a:r>
              <a:rPr lang="en-US" sz="2000" dirty="0" smtClean="0"/>
              <a:t> son jus, purée </a:t>
            </a:r>
            <a:r>
              <a:rPr lang="en-US" sz="2000" dirty="0" err="1" smtClean="0"/>
              <a:t>maison</a:t>
            </a:r>
            <a:endParaRPr lang="en-US" sz="2000" dirty="0" smtClean="0"/>
          </a:p>
          <a:p>
            <a:r>
              <a:rPr lang="en-US" sz="2000" dirty="0" smtClean="0"/>
              <a:t>la/</a:t>
            </a:r>
            <a:r>
              <a:rPr lang="en-US" sz="2000" dirty="0" err="1" smtClean="0"/>
              <a:t>une</a:t>
            </a:r>
            <a:r>
              <a:rPr lang="en-US" sz="2000" dirty="0" smtClean="0"/>
              <a:t> </a:t>
            </a:r>
            <a:r>
              <a:rPr lang="en-US" sz="2000" dirty="0" err="1" smtClean="0"/>
              <a:t>Choucroute</a:t>
            </a:r>
            <a:r>
              <a:rPr lang="en-US" sz="2000" dirty="0" smtClean="0"/>
              <a:t> </a:t>
            </a:r>
            <a:r>
              <a:rPr lang="en-US" sz="2000" dirty="0" err="1" smtClean="0"/>
              <a:t>traditionnelle</a:t>
            </a:r>
            <a:r>
              <a:rPr lang="en-US" sz="2000" dirty="0" smtClean="0"/>
              <a:t> </a:t>
            </a:r>
            <a:r>
              <a:rPr lang="en-US" sz="2000" dirty="0" err="1" smtClean="0"/>
              <a:t>Alsacienne</a:t>
            </a:r>
            <a:endParaRPr lang="en-US" sz="2000" dirty="0" smtClean="0"/>
          </a:p>
          <a:p>
            <a:r>
              <a:rPr lang="en-US" sz="2000" dirty="0" smtClean="0"/>
              <a:t>le/un </a:t>
            </a:r>
            <a:r>
              <a:rPr lang="en-US" sz="2000" dirty="0" err="1" smtClean="0"/>
              <a:t>tartare</a:t>
            </a:r>
            <a:r>
              <a:rPr lang="en-US" sz="2000" dirty="0" smtClean="0"/>
              <a:t> de </a:t>
            </a:r>
            <a:r>
              <a:rPr lang="en-US" sz="2000" dirty="0" err="1" smtClean="0"/>
              <a:t>bœuf</a:t>
            </a:r>
            <a:r>
              <a:rPr lang="en-US" sz="2000" dirty="0" smtClean="0"/>
              <a:t> </a:t>
            </a:r>
            <a:r>
              <a:rPr lang="en-US" sz="2000" dirty="0" err="1" smtClean="0"/>
              <a:t>d’Aubrac</a:t>
            </a:r>
            <a:r>
              <a:rPr lang="en-US" sz="2000" dirty="0" smtClean="0"/>
              <a:t>, frites et </a:t>
            </a:r>
            <a:r>
              <a:rPr lang="en-US" sz="2000" dirty="0" err="1" smtClean="0"/>
              <a:t>salade</a:t>
            </a:r>
            <a:r>
              <a:rPr lang="en-US" sz="2000" dirty="0" smtClean="0"/>
              <a:t> mêlée </a:t>
            </a:r>
          </a:p>
          <a:p>
            <a:r>
              <a:rPr lang="en-US" sz="2000" dirty="0" smtClean="0"/>
              <a:t>Le/un </a:t>
            </a:r>
            <a:r>
              <a:rPr lang="en-US" sz="2000" dirty="0" err="1" smtClean="0"/>
              <a:t>foie</a:t>
            </a:r>
            <a:r>
              <a:rPr lang="en-US" sz="2000" dirty="0" smtClean="0"/>
              <a:t> de </a:t>
            </a:r>
            <a:r>
              <a:rPr lang="en-US" sz="2000" dirty="0" err="1" smtClean="0"/>
              <a:t>veau</a:t>
            </a:r>
            <a:r>
              <a:rPr lang="en-US" sz="2000" dirty="0" smtClean="0"/>
              <a:t> </a:t>
            </a:r>
            <a:r>
              <a:rPr lang="en-US" sz="2000" dirty="0" err="1" smtClean="0"/>
              <a:t>français</a:t>
            </a:r>
            <a:r>
              <a:rPr lang="en-US" sz="2000" dirty="0" smtClean="0"/>
              <a:t> au </a:t>
            </a:r>
            <a:r>
              <a:rPr lang="en-US" sz="2000" dirty="0" err="1" smtClean="0"/>
              <a:t>vinaigre</a:t>
            </a:r>
            <a:r>
              <a:rPr lang="en-US" sz="2000" dirty="0" smtClean="0"/>
              <a:t> </a:t>
            </a:r>
            <a:r>
              <a:rPr lang="en-US" sz="2000" dirty="0" err="1" smtClean="0"/>
              <a:t>balsamique</a:t>
            </a:r>
            <a:r>
              <a:rPr lang="en-US" sz="2000" dirty="0" smtClean="0"/>
              <a:t>, purée </a:t>
            </a:r>
            <a:r>
              <a:rPr lang="en-US" sz="2000" dirty="0" err="1" smtClean="0"/>
              <a:t>maison</a:t>
            </a:r>
            <a:endParaRPr lang="en-US" sz="2000" dirty="0" smtClean="0"/>
          </a:p>
          <a:p>
            <a:r>
              <a:rPr lang="en-US" sz="2000" dirty="0" err="1" smtClean="0"/>
              <a:t>une</a:t>
            </a:r>
            <a:r>
              <a:rPr lang="en-US" sz="2000" dirty="0" smtClean="0"/>
              <a:t>/</a:t>
            </a:r>
            <a:r>
              <a:rPr lang="en-US" sz="2000" dirty="0" err="1" smtClean="0"/>
              <a:t>l’entrecôte</a:t>
            </a:r>
            <a:r>
              <a:rPr lang="en-US" sz="2000" dirty="0" smtClean="0"/>
              <a:t> </a:t>
            </a:r>
            <a:r>
              <a:rPr lang="en-US" sz="2000" dirty="0" err="1" smtClean="0"/>
              <a:t>d’Argentine</a:t>
            </a:r>
            <a:r>
              <a:rPr lang="en-US" sz="2000" dirty="0" smtClean="0"/>
              <a:t> </a:t>
            </a:r>
            <a:r>
              <a:rPr lang="en-US" sz="2000" dirty="0" err="1" smtClean="0"/>
              <a:t>à</a:t>
            </a:r>
            <a:r>
              <a:rPr lang="en-US" sz="2000" dirty="0" smtClean="0"/>
              <a:t> la </a:t>
            </a:r>
            <a:r>
              <a:rPr lang="en-US" sz="2000" dirty="0" err="1" smtClean="0"/>
              <a:t>plancha</a:t>
            </a:r>
            <a:r>
              <a:rPr lang="en-US" sz="2000" dirty="0" smtClean="0"/>
              <a:t> (280 g), frites </a:t>
            </a:r>
            <a:r>
              <a:rPr lang="en-US" sz="2000" dirty="0" err="1" smtClean="0"/>
              <a:t>maison</a:t>
            </a:r>
            <a:endParaRPr lang="en-US" sz="2000" dirty="0" smtClean="0"/>
          </a:p>
          <a:p>
            <a:r>
              <a:rPr lang="en-US" sz="2000" dirty="0" smtClean="0"/>
              <a:t>le/un </a:t>
            </a:r>
            <a:r>
              <a:rPr lang="en-US" sz="2000" dirty="0" err="1" smtClean="0"/>
              <a:t>médaillon</a:t>
            </a:r>
            <a:r>
              <a:rPr lang="en-US" sz="2000" dirty="0" smtClean="0"/>
              <a:t> de </a:t>
            </a:r>
            <a:r>
              <a:rPr lang="en-US" sz="2000" dirty="0" err="1" smtClean="0"/>
              <a:t>veau</a:t>
            </a:r>
            <a:r>
              <a:rPr lang="en-US" sz="2000" dirty="0" smtClean="0"/>
              <a:t> </a:t>
            </a:r>
            <a:r>
              <a:rPr lang="en-US" sz="2000" dirty="0" err="1" smtClean="0"/>
              <a:t>à</a:t>
            </a:r>
            <a:r>
              <a:rPr lang="en-US" sz="2000" dirty="0" smtClean="0"/>
              <a:t> la crème de </a:t>
            </a:r>
            <a:r>
              <a:rPr lang="en-US" sz="2000" dirty="0" err="1" smtClean="0"/>
              <a:t>morilles</a:t>
            </a:r>
            <a:r>
              <a:rPr lang="en-US" sz="2000" dirty="0" smtClean="0"/>
              <a:t>, </a:t>
            </a:r>
            <a:r>
              <a:rPr lang="en-US" sz="2000" dirty="0" err="1" smtClean="0"/>
              <a:t>tagliatelles</a:t>
            </a:r>
            <a:r>
              <a:rPr lang="en-US" sz="2000" dirty="0" smtClean="0"/>
              <a:t> </a:t>
            </a:r>
            <a:r>
              <a:rPr lang="en-US" sz="2000" dirty="0" err="1" smtClean="0"/>
              <a:t>fraîches</a:t>
            </a:r>
            <a:endParaRPr lang="en-US" sz="2000" dirty="0" smtClean="0"/>
          </a:p>
          <a:p>
            <a:r>
              <a:rPr lang="en-US" sz="2000" dirty="0" smtClean="0"/>
              <a:t>le/un wok de </a:t>
            </a:r>
            <a:r>
              <a:rPr lang="en-US" sz="2000" dirty="0" err="1" smtClean="0"/>
              <a:t>légumes</a:t>
            </a:r>
            <a:r>
              <a:rPr lang="en-US" sz="2000" dirty="0" smtClean="0"/>
              <a:t> de </a:t>
            </a:r>
            <a:r>
              <a:rPr lang="en-US" sz="2000" dirty="0" err="1" smtClean="0"/>
              <a:t>saison</a:t>
            </a:r>
            <a:r>
              <a:rPr lang="en-US" sz="2000" dirty="0" smtClean="0"/>
              <a:t> et </a:t>
            </a:r>
            <a:r>
              <a:rPr lang="en-US" sz="2000" dirty="0" err="1" smtClean="0"/>
              <a:t>pousses</a:t>
            </a:r>
            <a:r>
              <a:rPr lang="en-US" sz="2000" dirty="0" smtClean="0"/>
              <a:t> de </a:t>
            </a:r>
            <a:r>
              <a:rPr lang="en-US" sz="2000" dirty="0" err="1" smtClean="0"/>
              <a:t>soja</a:t>
            </a:r>
            <a:endParaRPr lang="en-US" sz="2000" dirty="0" smtClean="0"/>
          </a:p>
          <a:p>
            <a:r>
              <a:rPr lang="en-US" sz="2000" dirty="0" smtClean="0"/>
              <a:t>le/un </a:t>
            </a:r>
            <a:r>
              <a:rPr lang="en-US" sz="2000" dirty="0" err="1" smtClean="0"/>
              <a:t>magret</a:t>
            </a:r>
            <a:r>
              <a:rPr lang="en-US" sz="2000" dirty="0" smtClean="0"/>
              <a:t> de canard </a:t>
            </a:r>
            <a:r>
              <a:rPr lang="en-US" sz="2000" dirty="0" err="1" smtClean="0"/>
              <a:t>entier</a:t>
            </a:r>
            <a:r>
              <a:rPr lang="en-US" sz="2000" dirty="0" smtClean="0"/>
              <a:t> </a:t>
            </a:r>
            <a:r>
              <a:rPr lang="en-US" sz="2000" dirty="0" err="1" smtClean="0"/>
              <a:t>rôti</a:t>
            </a:r>
            <a:r>
              <a:rPr lang="en-US" sz="2000" dirty="0" smtClean="0"/>
              <a:t> aux </a:t>
            </a:r>
            <a:r>
              <a:rPr lang="en-US" sz="2000" dirty="0" err="1" smtClean="0"/>
              <a:t>figues</a:t>
            </a:r>
            <a:r>
              <a:rPr lang="en-US" sz="2000" dirty="0" smtClean="0"/>
              <a:t>,  pommes </a:t>
            </a:r>
            <a:r>
              <a:rPr lang="en-US" sz="2000" dirty="0" err="1" smtClean="0"/>
              <a:t>grenaille</a:t>
            </a:r>
            <a:endParaRPr lang="en-US" sz="2000" strike="sngStrike" dirty="0" smtClean="0"/>
          </a:p>
        </p:txBody>
      </p:sp>
    </p:spTree>
    <p:extLst>
      <p:ext uri="{BB962C8B-B14F-4D97-AF65-F5344CB8AC3E}">
        <p14:creationId xmlns:p14="http://schemas.microsoft.com/office/powerpoint/2010/main" val="2641632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La carte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Desserts:</a:t>
            </a:r>
          </a:p>
          <a:p>
            <a:r>
              <a:rPr lang="en-US" sz="2000" dirty="0" smtClean="0"/>
              <a:t>un </a:t>
            </a:r>
            <a:r>
              <a:rPr lang="en-US" sz="2000" dirty="0" err="1" smtClean="0"/>
              <a:t>assortiment</a:t>
            </a:r>
            <a:r>
              <a:rPr lang="en-US" sz="2000" dirty="0" smtClean="0"/>
              <a:t> de </a:t>
            </a:r>
            <a:r>
              <a:rPr lang="en-US" sz="2000" dirty="0" err="1" smtClean="0"/>
              <a:t>fromages</a:t>
            </a:r>
            <a:r>
              <a:rPr lang="en-US" sz="2000" dirty="0" smtClean="0"/>
              <a:t> </a:t>
            </a:r>
            <a:r>
              <a:rPr lang="en-US" sz="2000" dirty="0" err="1" smtClean="0"/>
              <a:t>affinés</a:t>
            </a:r>
            <a:endParaRPr lang="en-US" sz="2000" dirty="0" smtClean="0"/>
          </a:p>
          <a:p>
            <a:r>
              <a:rPr lang="en-US" sz="2000" dirty="0" smtClean="0"/>
              <a:t>les/des profiteroles au </a:t>
            </a:r>
            <a:r>
              <a:rPr lang="en-US" sz="2000" dirty="0" err="1" smtClean="0"/>
              <a:t>chocolat</a:t>
            </a:r>
            <a:r>
              <a:rPr lang="en-US" sz="2000" dirty="0" smtClean="0"/>
              <a:t> </a:t>
            </a:r>
            <a:r>
              <a:rPr lang="en-US" sz="2000" dirty="0" err="1" smtClean="0"/>
              <a:t>chaud</a:t>
            </a:r>
            <a:r>
              <a:rPr lang="en-US" sz="2000" dirty="0" smtClean="0"/>
              <a:t> </a:t>
            </a:r>
            <a:r>
              <a:rPr lang="en-US" sz="2000" dirty="0" err="1" smtClean="0"/>
              <a:t>maison</a:t>
            </a:r>
            <a:endParaRPr lang="en-US" sz="2000" dirty="0" smtClean="0"/>
          </a:p>
          <a:p>
            <a:r>
              <a:rPr lang="en-US" sz="2000" dirty="0" smtClean="0"/>
              <a:t>la/</a:t>
            </a:r>
            <a:r>
              <a:rPr lang="en-US" sz="2000" dirty="0" err="1" smtClean="0"/>
              <a:t>une</a:t>
            </a:r>
            <a:r>
              <a:rPr lang="en-US" sz="2000" dirty="0" smtClean="0"/>
              <a:t> crème </a:t>
            </a:r>
            <a:r>
              <a:rPr lang="en-US" sz="2000" dirty="0" err="1" smtClean="0"/>
              <a:t>brûlée</a:t>
            </a:r>
            <a:r>
              <a:rPr lang="en-US" sz="2000" dirty="0" smtClean="0"/>
              <a:t> </a:t>
            </a:r>
            <a:r>
              <a:rPr lang="en-US" sz="2000" dirty="0" err="1" smtClean="0"/>
              <a:t>à</a:t>
            </a:r>
            <a:r>
              <a:rPr lang="en-US" sz="2000" dirty="0" smtClean="0"/>
              <a:t> la </a:t>
            </a:r>
            <a:r>
              <a:rPr lang="en-US" sz="2000" dirty="0" err="1" smtClean="0"/>
              <a:t>vanille</a:t>
            </a:r>
            <a:r>
              <a:rPr lang="en-US" sz="2000" dirty="0" smtClean="0"/>
              <a:t> bourbon</a:t>
            </a:r>
          </a:p>
          <a:p>
            <a:r>
              <a:rPr lang="en-US" sz="2000" dirty="0" smtClean="0"/>
              <a:t>la/</a:t>
            </a:r>
            <a:r>
              <a:rPr lang="en-US" sz="2000" dirty="0" err="1" smtClean="0"/>
              <a:t>une</a:t>
            </a:r>
            <a:r>
              <a:rPr lang="en-US" sz="2000" dirty="0" smtClean="0"/>
              <a:t> </a:t>
            </a:r>
            <a:r>
              <a:rPr lang="en-US" sz="2000" dirty="0" err="1" smtClean="0"/>
              <a:t>tarte</a:t>
            </a:r>
            <a:r>
              <a:rPr lang="en-US" sz="2000" dirty="0" smtClean="0"/>
              <a:t> </a:t>
            </a:r>
            <a:r>
              <a:rPr lang="en-US" sz="2000" dirty="0" err="1" smtClean="0"/>
              <a:t>tatin</a:t>
            </a:r>
            <a:r>
              <a:rPr lang="en-US" sz="2000" dirty="0" smtClean="0"/>
              <a:t> </a:t>
            </a:r>
            <a:r>
              <a:rPr lang="en-US" sz="2000" dirty="0" err="1" smtClean="0"/>
              <a:t>maison</a:t>
            </a:r>
            <a:r>
              <a:rPr lang="en-US" sz="2000" dirty="0" smtClean="0"/>
              <a:t>, crème </a:t>
            </a:r>
            <a:r>
              <a:rPr lang="en-US" sz="2000" dirty="0" err="1" smtClean="0"/>
              <a:t>fraîche</a:t>
            </a:r>
            <a:endParaRPr lang="en-US" sz="2000" dirty="0" smtClean="0"/>
          </a:p>
          <a:p>
            <a:r>
              <a:rPr lang="en-US" sz="2000" dirty="0" smtClean="0"/>
              <a:t>Le/un farandole de mini desserts</a:t>
            </a:r>
          </a:p>
          <a:p>
            <a:r>
              <a:rPr lang="en-US" sz="2000" dirty="0" err="1" smtClean="0"/>
              <a:t>une</a:t>
            </a:r>
            <a:r>
              <a:rPr lang="en-US" sz="2000" dirty="0" smtClean="0"/>
              <a:t>/</a:t>
            </a:r>
            <a:r>
              <a:rPr lang="en-US" sz="2000" dirty="0" err="1" smtClean="0"/>
              <a:t>l’île</a:t>
            </a:r>
            <a:r>
              <a:rPr lang="en-US" sz="2000" dirty="0" smtClean="0"/>
              <a:t> </a:t>
            </a:r>
            <a:r>
              <a:rPr lang="en-US" sz="2000" dirty="0" err="1" smtClean="0"/>
              <a:t>flottante</a:t>
            </a:r>
            <a:r>
              <a:rPr lang="en-US" sz="2000" dirty="0" smtClean="0"/>
              <a:t> aux </a:t>
            </a:r>
            <a:r>
              <a:rPr lang="en-US" sz="2000" dirty="0" err="1" smtClean="0"/>
              <a:t>éclats</a:t>
            </a:r>
            <a:r>
              <a:rPr lang="en-US" sz="2000" dirty="0" smtClean="0"/>
              <a:t> de </a:t>
            </a:r>
            <a:r>
              <a:rPr lang="en-US" sz="2000" dirty="0" err="1" smtClean="0"/>
              <a:t>nougatine</a:t>
            </a:r>
            <a:endParaRPr lang="en-US" sz="2000" dirty="0" smtClean="0"/>
          </a:p>
          <a:p>
            <a:r>
              <a:rPr lang="en-US" sz="2000" dirty="0" smtClean="0"/>
              <a:t>le/un mi-</a:t>
            </a:r>
            <a:r>
              <a:rPr lang="en-US" sz="2000" dirty="0" err="1" smtClean="0"/>
              <a:t>cuit</a:t>
            </a:r>
            <a:r>
              <a:rPr lang="en-US" sz="2000" dirty="0" smtClean="0"/>
              <a:t> au </a:t>
            </a:r>
            <a:r>
              <a:rPr lang="en-US" sz="2000" dirty="0" err="1" smtClean="0"/>
              <a:t>chocolat</a:t>
            </a:r>
            <a:r>
              <a:rPr lang="en-US" sz="2000" dirty="0" smtClean="0"/>
              <a:t>, glace </a:t>
            </a:r>
            <a:r>
              <a:rPr lang="en-US" sz="2000" dirty="0" err="1" smtClean="0"/>
              <a:t>vanille</a:t>
            </a:r>
            <a:endParaRPr lang="en-US" sz="2000" dirty="0" smtClean="0"/>
          </a:p>
          <a:p>
            <a:r>
              <a:rPr lang="en-US" sz="2000" dirty="0" smtClean="0"/>
              <a:t>le/un Dessert Cognac Hennessy XO et </a:t>
            </a:r>
            <a:r>
              <a:rPr lang="en-US" sz="2000" dirty="0" err="1" smtClean="0"/>
              <a:t>chocolat</a:t>
            </a:r>
            <a:endParaRPr lang="en-US" sz="2000" dirty="0" smtClean="0"/>
          </a:p>
          <a:p>
            <a:r>
              <a:rPr lang="en-US" sz="2000" dirty="0" err="1" smtClean="0"/>
              <a:t>une</a:t>
            </a:r>
            <a:r>
              <a:rPr lang="en-US" sz="2000" dirty="0" smtClean="0"/>
              <a:t> </a:t>
            </a:r>
            <a:r>
              <a:rPr lang="en-US" sz="2000" dirty="0" smtClean="0"/>
              <a:t>glace </a:t>
            </a:r>
            <a:r>
              <a:rPr lang="en-US" sz="2000" dirty="0" err="1" smtClean="0"/>
              <a:t>à</a:t>
            </a:r>
            <a:r>
              <a:rPr lang="en-US" sz="2000" dirty="0" smtClean="0"/>
              <a:t> la </a:t>
            </a:r>
            <a:r>
              <a:rPr lang="en-US" sz="2000" dirty="0" err="1" smtClean="0"/>
              <a:t>vanille</a:t>
            </a:r>
            <a:r>
              <a:rPr lang="en-US" sz="2000" dirty="0" smtClean="0"/>
              <a:t>/au </a:t>
            </a:r>
            <a:r>
              <a:rPr lang="en-US" sz="2000" dirty="0" err="1" smtClean="0"/>
              <a:t>chocolat</a:t>
            </a:r>
            <a:r>
              <a:rPr lang="en-US" sz="2000" dirty="0" smtClean="0"/>
              <a:t>/aux fraises/aux </a:t>
            </a:r>
            <a:r>
              <a:rPr lang="en-US" sz="2000" dirty="0" err="1" smtClean="0"/>
              <a:t>framboises</a:t>
            </a:r>
            <a:r>
              <a:rPr lang="en-US" sz="2000" dirty="0" smtClean="0"/>
              <a:t>/</a:t>
            </a:r>
            <a:r>
              <a:rPr lang="en-US" sz="2000" dirty="0" err="1" smtClean="0"/>
              <a:t>à</a:t>
            </a:r>
            <a:r>
              <a:rPr lang="en-US" sz="2000" dirty="0" smtClean="0"/>
              <a:t> </a:t>
            </a:r>
            <a:r>
              <a:rPr lang="en-US" sz="2000" dirty="0" err="1" smtClean="0"/>
              <a:t>l’orange</a:t>
            </a:r>
            <a:endParaRPr lang="en-US" sz="2000" dirty="0" smtClean="0"/>
          </a:p>
          <a:p>
            <a:r>
              <a:rPr lang="en-US" sz="2000" dirty="0" smtClean="0"/>
              <a:t>Un sorbet </a:t>
            </a:r>
            <a:r>
              <a:rPr lang="en-US" sz="2000" dirty="0" err="1" smtClean="0"/>
              <a:t>à</a:t>
            </a:r>
            <a:r>
              <a:rPr lang="en-US" sz="2000" dirty="0" smtClean="0"/>
              <a:t> la </a:t>
            </a:r>
            <a:r>
              <a:rPr lang="en-US" sz="2000" dirty="0" err="1" smtClean="0"/>
              <a:t>vanille</a:t>
            </a:r>
            <a:r>
              <a:rPr lang="en-US" sz="2000" dirty="0" smtClean="0"/>
              <a:t>/au </a:t>
            </a:r>
            <a:r>
              <a:rPr lang="en-US" sz="2000" dirty="0" err="1" smtClean="0"/>
              <a:t>chocolat</a:t>
            </a:r>
            <a:r>
              <a:rPr lang="en-US" sz="2000" dirty="0" smtClean="0"/>
              <a:t>/aux fraises/aux </a:t>
            </a:r>
            <a:r>
              <a:rPr lang="en-US" sz="2000" dirty="0" err="1" smtClean="0"/>
              <a:t>framboises</a:t>
            </a:r>
            <a:r>
              <a:rPr lang="en-US" sz="2000" dirty="0" smtClean="0"/>
              <a:t>/</a:t>
            </a:r>
            <a:r>
              <a:rPr lang="en-US" sz="2000" dirty="0" err="1" smtClean="0"/>
              <a:t>à</a:t>
            </a:r>
            <a:r>
              <a:rPr lang="en-US" sz="2000" dirty="0" smtClean="0"/>
              <a:t> </a:t>
            </a:r>
            <a:r>
              <a:rPr lang="en-US" sz="2000" dirty="0" err="1" smtClean="0"/>
              <a:t>l’orange</a:t>
            </a:r>
            <a:endParaRPr lang="en-US" sz="2000" strike="sngStrike" dirty="0" smtClean="0"/>
          </a:p>
        </p:txBody>
      </p:sp>
    </p:spTree>
    <p:extLst>
      <p:ext uri="{BB962C8B-B14F-4D97-AF65-F5344CB8AC3E}">
        <p14:creationId xmlns:p14="http://schemas.microsoft.com/office/powerpoint/2010/main" val="4129275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Passer </a:t>
            </a:r>
            <a:r>
              <a:rPr lang="en-US" dirty="0" err="1" smtClean="0"/>
              <a:t>commande</a:t>
            </a:r>
            <a:r>
              <a:rPr lang="en-US" dirty="0" smtClean="0"/>
              <a:t> + la carte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Je </a:t>
            </a:r>
            <a:r>
              <a:rPr lang="en-US" sz="2400" dirty="0" err="1" smtClean="0"/>
              <a:t>prends</a:t>
            </a:r>
            <a:r>
              <a:rPr lang="en-US" sz="2400" dirty="0" smtClean="0"/>
              <a:t> le/un </a:t>
            </a:r>
            <a:r>
              <a:rPr lang="en-US" sz="2400" dirty="0" err="1" smtClean="0"/>
              <a:t>velouté</a:t>
            </a:r>
            <a:r>
              <a:rPr lang="en-US" sz="2400" dirty="0" smtClean="0"/>
              <a:t> de </a:t>
            </a:r>
            <a:r>
              <a:rPr lang="en-US" sz="2400" dirty="0" err="1" smtClean="0"/>
              <a:t>potiron</a:t>
            </a:r>
            <a:r>
              <a:rPr lang="en-US" sz="2400" dirty="0" smtClean="0"/>
              <a:t>, </a:t>
            </a:r>
            <a:r>
              <a:rPr lang="en-US" sz="2400" dirty="0" err="1" smtClean="0"/>
              <a:t>brisures</a:t>
            </a:r>
            <a:r>
              <a:rPr lang="en-US" sz="2400" dirty="0" smtClean="0"/>
              <a:t> de </a:t>
            </a:r>
            <a:r>
              <a:rPr lang="en-US" sz="2400" dirty="0" err="1" smtClean="0"/>
              <a:t>châtaignes</a:t>
            </a:r>
            <a:r>
              <a:rPr lang="en-US" sz="2400" dirty="0" smtClean="0"/>
              <a:t> et </a:t>
            </a:r>
            <a:r>
              <a:rPr lang="en-US" sz="2400" dirty="0" err="1" smtClean="0"/>
              <a:t>roquefort</a:t>
            </a:r>
            <a:endParaRPr lang="en-US" sz="2400" dirty="0" smtClean="0"/>
          </a:p>
          <a:p>
            <a:r>
              <a:rPr lang="en-US" sz="2400" dirty="0" smtClean="0"/>
              <a:t>Je </a:t>
            </a:r>
            <a:r>
              <a:rPr lang="en-US" sz="2400" dirty="0" err="1" smtClean="0"/>
              <a:t>prends</a:t>
            </a:r>
            <a:r>
              <a:rPr lang="en-US" sz="2400" dirty="0" smtClean="0"/>
              <a:t> la/</a:t>
            </a:r>
            <a:r>
              <a:rPr lang="en-US" sz="2400" dirty="0" err="1" smtClean="0"/>
              <a:t>une</a:t>
            </a:r>
            <a:r>
              <a:rPr lang="en-US" sz="2400" dirty="0" smtClean="0"/>
              <a:t> </a:t>
            </a:r>
            <a:r>
              <a:rPr lang="en-US" sz="2400" dirty="0" err="1" smtClean="0"/>
              <a:t>soupe</a:t>
            </a:r>
            <a:r>
              <a:rPr lang="en-US" sz="2400" dirty="0" smtClean="0"/>
              <a:t> </a:t>
            </a:r>
            <a:r>
              <a:rPr lang="en-US" sz="2400" dirty="0" err="1" smtClean="0"/>
              <a:t>gratinée</a:t>
            </a:r>
            <a:r>
              <a:rPr lang="en-US" sz="2400" dirty="0" smtClean="0"/>
              <a:t> </a:t>
            </a:r>
            <a:r>
              <a:rPr lang="en-US" sz="2400" dirty="0" err="1" smtClean="0"/>
              <a:t>à</a:t>
            </a:r>
            <a:r>
              <a:rPr lang="en-US" sz="2400" dirty="0" smtClean="0"/>
              <a:t> </a:t>
            </a:r>
            <a:r>
              <a:rPr lang="en-US" sz="2400" dirty="0" err="1" smtClean="0"/>
              <a:t>l’oignon</a:t>
            </a:r>
            <a:endParaRPr lang="en-US" sz="2400" dirty="0" smtClean="0"/>
          </a:p>
          <a:p>
            <a:r>
              <a:rPr lang="en-US" sz="2400" dirty="0" smtClean="0"/>
              <a:t>Je </a:t>
            </a:r>
            <a:r>
              <a:rPr lang="en-US" sz="2400" dirty="0" err="1" smtClean="0"/>
              <a:t>prends</a:t>
            </a:r>
            <a:r>
              <a:rPr lang="en-US" sz="2400" dirty="0" smtClean="0"/>
              <a:t> six </a:t>
            </a:r>
            <a:r>
              <a:rPr lang="en-US" sz="2400" dirty="0" err="1" smtClean="0"/>
              <a:t>gros</a:t>
            </a:r>
            <a:r>
              <a:rPr lang="en-US" sz="2400" dirty="0" smtClean="0"/>
              <a:t> escargots N°4 de Bourgogne</a:t>
            </a:r>
          </a:p>
          <a:p>
            <a:r>
              <a:rPr lang="en-US" sz="2400" dirty="0" smtClean="0"/>
              <a:t>Je </a:t>
            </a:r>
            <a:r>
              <a:rPr lang="en-US" sz="2400" dirty="0" err="1" smtClean="0"/>
              <a:t>prends</a:t>
            </a:r>
            <a:r>
              <a:rPr lang="en-US" sz="2400" dirty="0" smtClean="0"/>
              <a:t> la/</a:t>
            </a:r>
            <a:r>
              <a:rPr lang="en-US" sz="2400" dirty="0" err="1" smtClean="0"/>
              <a:t>une</a:t>
            </a:r>
            <a:r>
              <a:rPr lang="en-US" sz="2400" dirty="0" smtClean="0"/>
              <a:t> tête de </a:t>
            </a:r>
            <a:r>
              <a:rPr lang="en-US" sz="2400" dirty="0" err="1" smtClean="0"/>
              <a:t>veau</a:t>
            </a:r>
            <a:r>
              <a:rPr lang="en-US" sz="2400" dirty="0" smtClean="0"/>
              <a:t> sauce </a:t>
            </a:r>
            <a:r>
              <a:rPr lang="en-US" sz="2400" dirty="0" err="1" smtClean="0"/>
              <a:t>gribiche</a:t>
            </a:r>
            <a:r>
              <a:rPr lang="en-US" sz="2400" dirty="0" smtClean="0"/>
              <a:t>, pommes </a:t>
            </a:r>
            <a:r>
              <a:rPr lang="en-US" sz="2400" dirty="0" err="1" smtClean="0"/>
              <a:t>vapeur</a:t>
            </a:r>
            <a:endParaRPr lang="en-US" sz="2400" dirty="0" smtClean="0"/>
          </a:p>
          <a:p>
            <a:r>
              <a:rPr lang="en-US" sz="2400" dirty="0" smtClean="0"/>
              <a:t>Je </a:t>
            </a:r>
            <a:r>
              <a:rPr lang="en-US" sz="2400" dirty="0" err="1" smtClean="0"/>
              <a:t>prends</a:t>
            </a:r>
            <a:r>
              <a:rPr lang="en-US" sz="2400" dirty="0" smtClean="0"/>
              <a:t> la/</a:t>
            </a:r>
            <a:r>
              <a:rPr lang="en-US" sz="2400" dirty="0" err="1" smtClean="0"/>
              <a:t>une</a:t>
            </a:r>
            <a:r>
              <a:rPr lang="en-US" sz="2400" dirty="0" smtClean="0"/>
              <a:t> </a:t>
            </a:r>
            <a:r>
              <a:rPr lang="en-US" sz="2400" dirty="0" err="1" smtClean="0"/>
              <a:t>Choucroute</a:t>
            </a:r>
            <a:r>
              <a:rPr lang="en-US" sz="2400" dirty="0" smtClean="0"/>
              <a:t> </a:t>
            </a:r>
            <a:r>
              <a:rPr lang="en-US" sz="2400" dirty="0" err="1" smtClean="0"/>
              <a:t>traditionnelle</a:t>
            </a:r>
            <a:r>
              <a:rPr lang="en-US" sz="2400" dirty="0" smtClean="0"/>
              <a:t> </a:t>
            </a:r>
            <a:r>
              <a:rPr lang="en-US" sz="2400" dirty="0" err="1" smtClean="0"/>
              <a:t>Alsacienne</a:t>
            </a:r>
            <a:endParaRPr lang="en-US" sz="2400" dirty="0" smtClean="0"/>
          </a:p>
          <a:p>
            <a:r>
              <a:rPr lang="en-US" sz="2400" dirty="0" smtClean="0"/>
              <a:t>Je </a:t>
            </a:r>
            <a:r>
              <a:rPr lang="en-US" sz="2400" dirty="0" err="1" smtClean="0"/>
              <a:t>prends</a:t>
            </a:r>
            <a:r>
              <a:rPr lang="en-US" sz="2400" dirty="0" smtClean="0"/>
              <a:t> la/</a:t>
            </a:r>
            <a:r>
              <a:rPr lang="en-US" sz="2400" dirty="0" err="1" smtClean="0"/>
              <a:t>une</a:t>
            </a:r>
            <a:r>
              <a:rPr lang="en-US" sz="2400" dirty="0" smtClean="0"/>
              <a:t> crème </a:t>
            </a:r>
            <a:r>
              <a:rPr lang="en-US" sz="2400" dirty="0" err="1" smtClean="0"/>
              <a:t>brûlée</a:t>
            </a:r>
            <a:r>
              <a:rPr lang="en-US" sz="2400" dirty="0" smtClean="0"/>
              <a:t> </a:t>
            </a:r>
            <a:r>
              <a:rPr lang="en-US" sz="2400" dirty="0" err="1" smtClean="0"/>
              <a:t>à</a:t>
            </a:r>
            <a:r>
              <a:rPr lang="en-US" sz="2400" dirty="0" smtClean="0"/>
              <a:t> la </a:t>
            </a:r>
            <a:r>
              <a:rPr lang="en-US" sz="2400" dirty="0" err="1" smtClean="0"/>
              <a:t>vanille</a:t>
            </a:r>
            <a:r>
              <a:rPr lang="en-US" sz="2400" dirty="0" smtClean="0"/>
              <a:t> bourbon</a:t>
            </a:r>
          </a:p>
          <a:p>
            <a:r>
              <a:rPr lang="en-US" sz="2400" dirty="0" smtClean="0"/>
              <a:t>Je </a:t>
            </a:r>
            <a:r>
              <a:rPr lang="en-US" sz="2400" dirty="0" err="1" smtClean="0"/>
              <a:t>prends</a:t>
            </a:r>
            <a:r>
              <a:rPr lang="en-US" sz="2400" dirty="0" smtClean="0"/>
              <a:t> un sorbet </a:t>
            </a:r>
            <a:r>
              <a:rPr lang="en-US" sz="2400" dirty="0" err="1" smtClean="0"/>
              <a:t>à</a:t>
            </a:r>
            <a:r>
              <a:rPr lang="en-US" sz="2400" dirty="0" smtClean="0"/>
              <a:t> la </a:t>
            </a:r>
            <a:r>
              <a:rPr lang="en-US" sz="2400" dirty="0" err="1" smtClean="0"/>
              <a:t>vanille</a:t>
            </a:r>
            <a:r>
              <a:rPr lang="en-US" sz="2400" dirty="0" smtClean="0"/>
              <a:t>/au </a:t>
            </a:r>
            <a:r>
              <a:rPr lang="en-US" sz="2400" dirty="0" err="1" smtClean="0"/>
              <a:t>chocolat</a:t>
            </a:r>
            <a:r>
              <a:rPr lang="en-US" sz="2400" dirty="0" smtClean="0"/>
              <a:t>/aux fraises/aux </a:t>
            </a:r>
            <a:r>
              <a:rPr lang="en-US" sz="2400" dirty="0" err="1" smtClean="0"/>
              <a:t>framboises</a:t>
            </a:r>
            <a:r>
              <a:rPr lang="en-US" sz="2400" dirty="0" smtClean="0"/>
              <a:t>/</a:t>
            </a:r>
            <a:r>
              <a:rPr lang="en-US" sz="2400" dirty="0" err="1" smtClean="0"/>
              <a:t>à</a:t>
            </a:r>
            <a:r>
              <a:rPr lang="en-US" sz="2400" dirty="0" smtClean="0"/>
              <a:t> </a:t>
            </a:r>
            <a:r>
              <a:rPr lang="en-US" sz="2400" dirty="0" err="1" smtClean="0"/>
              <a:t>l’orange</a:t>
            </a:r>
            <a:endParaRPr lang="en-US" sz="2400" strike="sngStrike" dirty="0" smtClean="0"/>
          </a:p>
        </p:txBody>
      </p:sp>
    </p:spTree>
    <p:extLst>
      <p:ext uri="{BB962C8B-B14F-4D97-AF65-F5344CB8AC3E}">
        <p14:creationId xmlns:p14="http://schemas.microsoft.com/office/powerpoint/2010/main" val="42244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Passer </a:t>
            </a:r>
            <a:r>
              <a:rPr lang="en-US" dirty="0" err="1" smtClean="0"/>
              <a:t>commande</a:t>
            </a:r>
            <a:r>
              <a:rPr lang="en-US" dirty="0" smtClean="0"/>
              <a:t> + la carte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Je </a:t>
            </a:r>
            <a:r>
              <a:rPr lang="en-US" sz="2000" dirty="0" err="1" smtClean="0"/>
              <a:t>vais</a:t>
            </a:r>
            <a:r>
              <a:rPr lang="en-US" sz="2000" dirty="0" smtClean="0"/>
              <a:t> </a:t>
            </a:r>
            <a:r>
              <a:rPr lang="en-US" sz="2000" dirty="0" err="1" smtClean="0"/>
              <a:t>prendre</a:t>
            </a:r>
            <a:r>
              <a:rPr lang="en-US" sz="2000" dirty="0" smtClean="0"/>
              <a:t> le/un </a:t>
            </a:r>
            <a:r>
              <a:rPr lang="en-US" sz="2000" dirty="0" err="1" smtClean="0"/>
              <a:t>velouté</a:t>
            </a:r>
            <a:r>
              <a:rPr lang="en-US" sz="2000" dirty="0" smtClean="0"/>
              <a:t> de </a:t>
            </a:r>
            <a:r>
              <a:rPr lang="en-US" sz="2000" dirty="0" err="1" smtClean="0"/>
              <a:t>potiron</a:t>
            </a:r>
            <a:r>
              <a:rPr lang="en-US" sz="2000" dirty="0" smtClean="0"/>
              <a:t>, </a:t>
            </a:r>
            <a:r>
              <a:rPr lang="en-US" sz="2000" dirty="0" err="1" smtClean="0"/>
              <a:t>brisures</a:t>
            </a:r>
            <a:r>
              <a:rPr lang="en-US" sz="2000" dirty="0" smtClean="0"/>
              <a:t> de </a:t>
            </a:r>
            <a:r>
              <a:rPr lang="en-US" sz="2000" dirty="0" err="1" smtClean="0"/>
              <a:t>châtaignes</a:t>
            </a:r>
            <a:r>
              <a:rPr lang="en-US" sz="2000" dirty="0" smtClean="0"/>
              <a:t> et </a:t>
            </a:r>
            <a:r>
              <a:rPr lang="en-US" sz="2000" dirty="0" err="1" smtClean="0"/>
              <a:t>roquefort</a:t>
            </a:r>
            <a:endParaRPr lang="en-US" sz="2000" dirty="0" smtClean="0"/>
          </a:p>
          <a:p>
            <a:r>
              <a:rPr lang="en-US" sz="2000" dirty="0" smtClean="0"/>
              <a:t>Je </a:t>
            </a:r>
            <a:r>
              <a:rPr lang="en-US" sz="2000" dirty="0" err="1" smtClean="0"/>
              <a:t>vais</a:t>
            </a:r>
            <a:r>
              <a:rPr lang="en-US" sz="2000" dirty="0" smtClean="0"/>
              <a:t> </a:t>
            </a:r>
            <a:r>
              <a:rPr lang="en-US" sz="2000" dirty="0" err="1" smtClean="0"/>
              <a:t>prendre</a:t>
            </a:r>
            <a:r>
              <a:rPr lang="en-US" sz="2000" dirty="0" smtClean="0"/>
              <a:t> la/</a:t>
            </a:r>
            <a:r>
              <a:rPr lang="en-US" sz="2000" dirty="0" err="1" smtClean="0"/>
              <a:t>une</a:t>
            </a:r>
            <a:r>
              <a:rPr lang="en-US" sz="2000" dirty="0" smtClean="0"/>
              <a:t> </a:t>
            </a:r>
            <a:r>
              <a:rPr lang="en-US" sz="2000" dirty="0" err="1" smtClean="0"/>
              <a:t>soupe</a:t>
            </a:r>
            <a:r>
              <a:rPr lang="en-US" sz="2000" dirty="0" smtClean="0"/>
              <a:t> </a:t>
            </a:r>
            <a:r>
              <a:rPr lang="en-US" sz="2000" dirty="0" err="1" smtClean="0"/>
              <a:t>gratinée</a:t>
            </a:r>
            <a:r>
              <a:rPr lang="en-US" sz="2000" dirty="0" smtClean="0"/>
              <a:t> </a:t>
            </a:r>
            <a:r>
              <a:rPr lang="en-US" sz="2000" dirty="0" err="1" smtClean="0"/>
              <a:t>à</a:t>
            </a:r>
            <a:r>
              <a:rPr lang="en-US" sz="2000" dirty="0" smtClean="0"/>
              <a:t> </a:t>
            </a:r>
            <a:r>
              <a:rPr lang="en-US" sz="2000" dirty="0" err="1" smtClean="0"/>
              <a:t>l’oignon</a:t>
            </a:r>
            <a:endParaRPr lang="en-US" sz="2000" dirty="0" smtClean="0"/>
          </a:p>
          <a:p>
            <a:r>
              <a:rPr lang="en-US" sz="2000" dirty="0" smtClean="0"/>
              <a:t>Je </a:t>
            </a:r>
            <a:r>
              <a:rPr lang="en-US" sz="2000" dirty="0" err="1" smtClean="0"/>
              <a:t>vais</a:t>
            </a:r>
            <a:r>
              <a:rPr lang="en-US" sz="2000" dirty="0" smtClean="0"/>
              <a:t> </a:t>
            </a:r>
            <a:r>
              <a:rPr lang="en-US" sz="2000" dirty="0" err="1" smtClean="0"/>
              <a:t>prendre</a:t>
            </a:r>
            <a:r>
              <a:rPr lang="en-US" sz="2000" dirty="0" smtClean="0"/>
              <a:t> six </a:t>
            </a:r>
            <a:r>
              <a:rPr lang="en-US" sz="2000" dirty="0" err="1" smtClean="0"/>
              <a:t>gros</a:t>
            </a:r>
            <a:r>
              <a:rPr lang="en-US" sz="2000" dirty="0" smtClean="0"/>
              <a:t> escargots N°4 de Bourgogne</a:t>
            </a:r>
          </a:p>
          <a:p>
            <a:r>
              <a:rPr lang="en-US" sz="2000" dirty="0" smtClean="0"/>
              <a:t>Je </a:t>
            </a:r>
            <a:r>
              <a:rPr lang="en-US" sz="2000" dirty="0" err="1" smtClean="0"/>
              <a:t>vais</a:t>
            </a:r>
            <a:r>
              <a:rPr lang="en-US" sz="2000" dirty="0" smtClean="0"/>
              <a:t> </a:t>
            </a:r>
            <a:r>
              <a:rPr lang="en-US" sz="2000" dirty="0" err="1" smtClean="0"/>
              <a:t>prendre</a:t>
            </a:r>
            <a:r>
              <a:rPr lang="en-US" sz="2000" dirty="0" smtClean="0"/>
              <a:t> la/</a:t>
            </a:r>
            <a:r>
              <a:rPr lang="en-US" sz="2000" dirty="0" err="1" smtClean="0"/>
              <a:t>une</a:t>
            </a:r>
            <a:r>
              <a:rPr lang="en-US" sz="2000" dirty="0" smtClean="0"/>
              <a:t> tête de </a:t>
            </a:r>
            <a:r>
              <a:rPr lang="en-US" sz="2000" dirty="0" err="1" smtClean="0"/>
              <a:t>veau</a:t>
            </a:r>
            <a:r>
              <a:rPr lang="en-US" sz="2000" dirty="0" smtClean="0"/>
              <a:t> sauce </a:t>
            </a:r>
            <a:r>
              <a:rPr lang="en-US" sz="2000" dirty="0" err="1" smtClean="0"/>
              <a:t>gribiche</a:t>
            </a:r>
            <a:r>
              <a:rPr lang="en-US" sz="2000" dirty="0" smtClean="0"/>
              <a:t>, pommes </a:t>
            </a:r>
            <a:r>
              <a:rPr lang="en-US" sz="2000" dirty="0" err="1" smtClean="0"/>
              <a:t>vapeur</a:t>
            </a:r>
            <a:endParaRPr lang="en-US" sz="2000" dirty="0" smtClean="0"/>
          </a:p>
          <a:p>
            <a:r>
              <a:rPr lang="en-US" sz="2000" dirty="0" smtClean="0"/>
              <a:t>Je </a:t>
            </a:r>
            <a:r>
              <a:rPr lang="en-US" sz="2000" dirty="0" err="1" smtClean="0"/>
              <a:t>vais</a:t>
            </a:r>
            <a:r>
              <a:rPr lang="en-US" sz="2000" dirty="0" smtClean="0"/>
              <a:t> </a:t>
            </a:r>
            <a:r>
              <a:rPr lang="en-US" sz="2000" dirty="0" err="1" smtClean="0"/>
              <a:t>prendre</a:t>
            </a:r>
            <a:r>
              <a:rPr lang="en-US" sz="2000" dirty="0" smtClean="0"/>
              <a:t> la/</a:t>
            </a:r>
            <a:r>
              <a:rPr lang="en-US" sz="2000" dirty="0" err="1" smtClean="0"/>
              <a:t>une</a:t>
            </a:r>
            <a:r>
              <a:rPr lang="en-US" sz="2000" dirty="0" smtClean="0"/>
              <a:t> </a:t>
            </a:r>
            <a:r>
              <a:rPr lang="en-US" sz="2000" dirty="0" err="1" smtClean="0"/>
              <a:t>Choucroute</a:t>
            </a:r>
            <a:r>
              <a:rPr lang="en-US" sz="2000" dirty="0" smtClean="0"/>
              <a:t> </a:t>
            </a:r>
            <a:r>
              <a:rPr lang="en-US" sz="2000" dirty="0" err="1" smtClean="0"/>
              <a:t>traditionnelle</a:t>
            </a:r>
            <a:r>
              <a:rPr lang="en-US" sz="2000" dirty="0" smtClean="0"/>
              <a:t> </a:t>
            </a:r>
            <a:r>
              <a:rPr lang="en-US" sz="2000" dirty="0" err="1" smtClean="0"/>
              <a:t>Alsacienne</a:t>
            </a:r>
            <a:endParaRPr lang="en-US" sz="2000" dirty="0" smtClean="0"/>
          </a:p>
          <a:p>
            <a:r>
              <a:rPr lang="en-US" sz="2000" dirty="0" smtClean="0"/>
              <a:t>Je </a:t>
            </a:r>
            <a:r>
              <a:rPr lang="en-US" sz="2000" dirty="0" err="1" smtClean="0"/>
              <a:t>vais</a:t>
            </a:r>
            <a:r>
              <a:rPr lang="en-US" sz="2000" dirty="0" smtClean="0"/>
              <a:t> </a:t>
            </a:r>
            <a:r>
              <a:rPr lang="en-US" sz="2000" dirty="0" err="1" smtClean="0"/>
              <a:t>prendre</a:t>
            </a:r>
            <a:r>
              <a:rPr lang="en-US" sz="2000" dirty="0" smtClean="0"/>
              <a:t> la/</a:t>
            </a:r>
            <a:r>
              <a:rPr lang="en-US" sz="2000" dirty="0" err="1" smtClean="0"/>
              <a:t>une</a:t>
            </a:r>
            <a:r>
              <a:rPr lang="en-US" sz="2000" dirty="0" smtClean="0"/>
              <a:t> crème </a:t>
            </a:r>
            <a:r>
              <a:rPr lang="en-US" sz="2000" dirty="0" err="1" smtClean="0"/>
              <a:t>brûlée</a:t>
            </a:r>
            <a:r>
              <a:rPr lang="en-US" sz="2000" dirty="0" smtClean="0"/>
              <a:t> </a:t>
            </a:r>
            <a:r>
              <a:rPr lang="en-US" sz="2000" dirty="0" err="1" smtClean="0"/>
              <a:t>à</a:t>
            </a:r>
            <a:r>
              <a:rPr lang="en-US" sz="2000" dirty="0" smtClean="0"/>
              <a:t> la </a:t>
            </a:r>
            <a:r>
              <a:rPr lang="en-US" sz="2000" dirty="0" err="1" smtClean="0"/>
              <a:t>vanille</a:t>
            </a:r>
            <a:r>
              <a:rPr lang="en-US" sz="2000" dirty="0" smtClean="0"/>
              <a:t> bourbon</a:t>
            </a:r>
          </a:p>
          <a:p>
            <a:r>
              <a:rPr lang="en-US" sz="2000" dirty="0" smtClean="0"/>
              <a:t>Je </a:t>
            </a:r>
            <a:r>
              <a:rPr lang="en-US" sz="2000" dirty="0" err="1" smtClean="0"/>
              <a:t>vais</a:t>
            </a:r>
            <a:r>
              <a:rPr lang="en-US" sz="2000" dirty="0" smtClean="0"/>
              <a:t> </a:t>
            </a:r>
            <a:r>
              <a:rPr lang="en-US" sz="2000" dirty="0" err="1" smtClean="0"/>
              <a:t>prendre</a:t>
            </a:r>
            <a:r>
              <a:rPr lang="en-US" sz="2000" dirty="0" smtClean="0"/>
              <a:t> un sorbet </a:t>
            </a:r>
            <a:r>
              <a:rPr lang="en-US" sz="2000" dirty="0" err="1" smtClean="0"/>
              <a:t>à</a:t>
            </a:r>
            <a:r>
              <a:rPr lang="en-US" sz="2000" dirty="0" smtClean="0"/>
              <a:t> la </a:t>
            </a:r>
            <a:r>
              <a:rPr lang="en-US" sz="2000" dirty="0" err="1" smtClean="0"/>
              <a:t>vanille</a:t>
            </a:r>
            <a:r>
              <a:rPr lang="en-US" sz="2000" dirty="0" smtClean="0"/>
              <a:t>/au </a:t>
            </a:r>
            <a:r>
              <a:rPr lang="en-US" sz="2000" dirty="0" err="1" smtClean="0"/>
              <a:t>chocolat</a:t>
            </a:r>
            <a:r>
              <a:rPr lang="en-US" sz="2000" dirty="0" smtClean="0"/>
              <a:t>/aux fraises/aux </a:t>
            </a:r>
            <a:r>
              <a:rPr lang="en-US" sz="2000" dirty="0" err="1" smtClean="0"/>
              <a:t>framboises</a:t>
            </a:r>
            <a:r>
              <a:rPr lang="en-US" sz="2000" dirty="0" smtClean="0"/>
              <a:t>/</a:t>
            </a:r>
            <a:r>
              <a:rPr lang="en-US" sz="2000" dirty="0" err="1" smtClean="0"/>
              <a:t>à</a:t>
            </a:r>
            <a:r>
              <a:rPr lang="en-US" sz="2000" dirty="0" smtClean="0"/>
              <a:t> </a:t>
            </a:r>
            <a:r>
              <a:rPr lang="en-US" sz="2000" dirty="0" err="1" smtClean="0"/>
              <a:t>l’orange</a:t>
            </a:r>
            <a:endParaRPr lang="en-US" sz="2000" strike="sngStrike" dirty="0" smtClean="0"/>
          </a:p>
        </p:txBody>
      </p:sp>
    </p:spTree>
    <p:extLst>
      <p:ext uri="{BB962C8B-B14F-4D97-AF65-F5344CB8AC3E}">
        <p14:creationId xmlns:p14="http://schemas.microsoft.com/office/powerpoint/2010/main" val="1379576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Passer </a:t>
            </a:r>
            <a:r>
              <a:rPr lang="en-US" dirty="0" err="1" smtClean="0"/>
              <a:t>commande</a:t>
            </a:r>
            <a:r>
              <a:rPr lang="en-US" dirty="0" smtClean="0"/>
              <a:t> + la carte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J’ai</a:t>
            </a:r>
            <a:r>
              <a:rPr lang="en-US" sz="2000" dirty="0" smtClean="0"/>
              <a:t> </a:t>
            </a:r>
            <a:r>
              <a:rPr lang="en-US" sz="2000" dirty="0" err="1" smtClean="0"/>
              <a:t>envie</a:t>
            </a:r>
            <a:r>
              <a:rPr lang="en-US" sz="2000" dirty="0" smtClean="0"/>
              <a:t> du/d’un </a:t>
            </a:r>
            <a:r>
              <a:rPr lang="en-US" sz="2000" dirty="0" err="1" smtClean="0"/>
              <a:t>velouté</a:t>
            </a:r>
            <a:r>
              <a:rPr lang="en-US" sz="2000" dirty="0" smtClean="0"/>
              <a:t> de </a:t>
            </a:r>
            <a:r>
              <a:rPr lang="en-US" sz="2000" dirty="0" err="1" smtClean="0"/>
              <a:t>potiron</a:t>
            </a:r>
            <a:r>
              <a:rPr lang="en-US" sz="2000" dirty="0" smtClean="0"/>
              <a:t>, </a:t>
            </a:r>
            <a:r>
              <a:rPr lang="en-US" sz="2000" dirty="0" err="1" smtClean="0"/>
              <a:t>brisures</a:t>
            </a:r>
            <a:r>
              <a:rPr lang="en-US" sz="2000" dirty="0" smtClean="0"/>
              <a:t> de </a:t>
            </a:r>
            <a:r>
              <a:rPr lang="en-US" sz="2000" dirty="0" err="1" smtClean="0"/>
              <a:t>châtaignes</a:t>
            </a:r>
            <a:r>
              <a:rPr lang="en-US" sz="2000" dirty="0" smtClean="0"/>
              <a:t> et </a:t>
            </a:r>
            <a:r>
              <a:rPr lang="en-US" sz="2000" dirty="0" err="1" smtClean="0"/>
              <a:t>roquefort</a:t>
            </a:r>
            <a:endParaRPr lang="en-US" sz="2000" dirty="0" smtClean="0"/>
          </a:p>
          <a:p>
            <a:r>
              <a:rPr lang="en-US" sz="2000" dirty="0" err="1" smtClean="0"/>
              <a:t>J’ai</a:t>
            </a:r>
            <a:r>
              <a:rPr lang="en-US" sz="2000" dirty="0" smtClean="0"/>
              <a:t> </a:t>
            </a:r>
            <a:r>
              <a:rPr lang="en-US" sz="2000" dirty="0" err="1" smtClean="0"/>
              <a:t>envie</a:t>
            </a:r>
            <a:r>
              <a:rPr lang="en-US" sz="2000" dirty="0" smtClean="0"/>
              <a:t> de la/</a:t>
            </a:r>
            <a:r>
              <a:rPr lang="en-US" sz="2000" dirty="0" err="1" smtClean="0"/>
              <a:t>d’une</a:t>
            </a:r>
            <a:r>
              <a:rPr lang="en-US" sz="2000" dirty="0" smtClean="0"/>
              <a:t> </a:t>
            </a:r>
            <a:r>
              <a:rPr lang="en-US" sz="2000" dirty="0" err="1" smtClean="0"/>
              <a:t>soupe</a:t>
            </a:r>
            <a:r>
              <a:rPr lang="en-US" sz="2000" dirty="0" smtClean="0"/>
              <a:t> </a:t>
            </a:r>
            <a:r>
              <a:rPr lang="en-US" sz="2000" dirty="0" err="1" smtClean="0"/>
              <a:t>gratinée</a:t>
            </a:r>
            <a:r>
              <a:rPr lang="en-US" sz="2000" dirty="0" smtClean="0"/>
              <a:t> </a:t>
            </a:r>
            <a:r>
              <a:rPr lang="en-US" sz="2000" dirty="0" err="1" smtClean="0"/>
              <a:t>à</a:t>
            </a:r>
            <a:r>
              <a:rPr lang="en-US" sz="2000" dirty="0" smtClean="0"/>
              <a:t> </a:t>
            </a:r>
            <a:r>
              <a:rPr lang="en-US" sz="2000" dirty="0" err="1" smtClean="0"/>
              <a:t>l’oignon</a:t>
            </a:r>
            <a:endParaRPr lang="en-US" sz="2000" dirty="0" smtClean="0"/>
          </a:p>
          <a:p>
            <a:r>
              <a:rPr lang="en-US" sz="2000" dirty="0" err="1" smtClean="0"/>
              <a:t>J’ai</a:t>
            </a:r>
            <a:r>
              <a:rPr lang="en-US" sz="2000" dirty="0" smtClean="0"/>
              <a:t> </a:t>
            </a:r>
            <a:r>
              <a:rPr lang="en-US" sz="2000" dirty="0" err="1" smtClean="0"/>
              <a:t>envie</a:t>
            </a:r>
            <a:r>
              <a:rPr lang="en-US" sz="2000" dirty="0" smtClean="0"/>
              <a:t> de six </a:t>
            </a:r>
            <a:r>
              <a:rPr lang="en-US" sz="2000" dirty="0" err="1" smtClean="0"/>
              <a:t>gros</a:t>
            </a:r>
            <a:r>
              <a:rPr lang="en-US" sz="2000" dirty="0" smtClean="0"/>
              <a:t> escargots N°4 de Bourgogne</a:t>
            </a:r>
          </a:p>
          <a:p>
            <a:r>
              <a:rPr lang="en-US" sz="2000" dirty="0" err="1" smtClean="0"/>
              <a:t>J’ai</a:t>
            </a:r>
            <a:r>
              <a:rPr lang="en-US" sz="2000" dirty="0" smtClean="0"/>
              <a:t> </a:t>
            </a:r>
            <a:r>
              <a:rPr lang="en-US" sz="2000" dirty="0" err="1" smtClean="0"/>
              <a:t>envie</a:t>
            </a:r>
            <a:r>
              <a:rPr lang="en-US" sz="2000" dirty="0" smtClean="0"/>
              <a:t> de la/</a:t>
            </a:r>
            <a:r>
              <a:rPr lang="en-US" sz="2000" dirty="0" err="1" smtClean="0"/>
              <a:t>d’une</a:t>
            </a:r>
            <a:r>
              <a:rPr lang="en-US" sz="2000" dirty="0" smtClean="0"/>
              <a:t> tête de </a:t>
            </a:r>
            <a:r>
              <a:rPr lang="en-US" sz="2000" dirty="0" err="1" smtClean="0"/>
              <a:t>veau</a:t>
            </a:r>
            <a:r>
              <a:rPr lang="en-US" sz="2000" dirty="0" smtClean="0"/>
              <a:t> sauce </a:t>
            </a:r>
            <a:r>
              <a:rPr lang="en-US" sz="2000" dirty="0" err="1" smtClean="0"/>
              <a:t>gribiche</a:t>
            </a:r>
            <a:r>
              <a:rPr lang="en-US" sz="2000" dirty="0" smtClean="0"/>
              <a:t>, pommes </a:t>
            </a:r>
            <a:r>
              <a:rPr lang="en-US" sz="2000" dirty="0" err="1" smtClean="0"/>
              <a:t>vapeur</a:t>
            </a:r>
            <a:endParaRPr lang="en-US" sz="2000" dirty="0" smtClean="0"/>
          </a:p>
          <a:p>
            <a:r>
              <a:rPr lang="en-US" sz="2000" dirty="0" err="1" smtClean="0"/>
              <a:t>J’ai</a:t>
            </a:r>
            <a:r>
              <a:rPr lang="en-US" sz="2000" dirty="0" smtClean="0"/>
              <a:t> </a:t>
            </a:r>
            <a:r>
              <a:rPr lang="en-US" sz="2000" dirty="0" err="1" smtClean="0"/>
              <a:t>envie</a:t>
            </a:r>
            <a:r>
              <a:rPr lang="en-US" sz="2000" dirty="0" smtClean="0"/>
              <a:t> de la/</a:t>
            </a:r>
            <a:r>
              <a:rPr lang="en-US" sz="2000" dirty="0" err="1" smtClean="0"/>
              <a:t>d’une</a:t>
            </a:r>
            <a:r>
              <a:rPr lang="en-US" sz="2000" dirty="0" smtClean="0"/>
              <a:t> </a:t>
            </a:r>
            <a:r>
              <a:rPr lang="en-US" sz="2000" dirty="0" err="1" smtClean="0"/>
              <a:t>Choucroute</a:t>
            </a:r>
            <a:r>
              <a:rPr lang="en-US" sz="2000" dirty="0" smtClean="0"/>
              <a:t> </a:t>
            </a:r>
            <a:r>
              <a:rPr lang="en-US" sz="2000" dirty="0" err="1" smtClean="0"/>
              <a:t>traditionnelle</a:t>
            </a:r>
            <a:r>
              <a:rPr lang="en-US" sz="2000" dirty="0" smtClean="0"/>
              <a:t> </a:t>
            </a:r>
            <a:r>
              <a:rPr lang="en-US" sz="2000" dirty="0" err="1" smtClean="0"/>
              <a:t>Alsacienne</a:t>
            </a:r>
            <a:endParaRPr lang="en-US" sz="2000" dirty="0" smtClean="0"/>
          </a:p>
          <a:p>
            <a:r>
              <a:rPr lang="en-US" sz="2000" dirty="0" err="1" smtClean="0"/>
              <a:t>J’ai</a:t>
            </a:r>
            <a:r>
              <a:rPr lang="en-US" sz="2000" dirty="0" smtClean="0"/>
              <a:t> </a:t>
            </a:r>
            <a:r>
              <a:rPr lang="en-US" sz="2000" dirty="0" err="1" smtClean="0"/>
              <a:t>envie</a:t>
            </a:r>
            <a:r>
              <a:rPr lang="en-US" sz="2000" dirty="0" smtClean="0"/>
              <a:t> de la/</a:t>
            </a:r>
            <a:r>
              <a:rPr lang="en-US" sz="2000" dirty="0" err="1" smtClean="0"/>
              <a:t>d’une</a:t>
            </a:r>
            <a:r>
              <a:rPr lang="en-US" sz="2000" dirty="0" smtClean="0"/>
              <a:t> crème </a:t>
            </a:r>
            <a:r>
              <a:rPr lang="en-US" sz="2000" dirty="0" err="1" smtClean="0"/>
              <a:t>brûlée</a:t>
            </a:r>
            <a:r>
              <a:rPr lang="en-US" sz="2000" dirty="0" smtClean="0"/>
              <a:t> </a:t>
            </a:r>
            <a:r>
              <a:rPr lang="en-US" sz="2000" dirty="0" err="1" smtClean="0"/>
              <a:t>à</a:t>
            </a:r>
            <a:r>
              <a:rPr lang="en-US" sz="2000" dirty="0" smtClean="0"/>
              <a:t> la </a:t>
            </a:r>
            <a:r>
              <a:rPr lang="en-US" sz="2000" dirty="0" err="1" smtClean="0"/>
              <a:t>vanille</a:t>
            </a:r>
            <a:r>
              <a:rPr lang="en-US" sz="2000" dirty="0" smtClean="0"/>
              <a:t> bourbon</a:t>
            </a:r>
          </a:p>
          <a:p>
            <a:r>
              <a:rPr lang="en-US" sz="2000" dirty="0" err="1" smtClean="0"/>
              <a:t>J’ai</a:t>
            </a:r>
            <a:r>
              <a:rPr lang="en-US" sz="2000" dirty="0" smtClean="0"/>
              <a:t> </a:t>
            </a:r>
            <a:r>
              <a:rPr lang="en-US" sz="2000" dirty="0" err="1" smtClean="0"/>
              <a:t>envie</a:t>
            </a:r>
            <a:r>
              <a:rPr lang="en-US" sz="2000" dirty="0" smtClean="0"/>
              <a:t> d’un sorbet </a:t>
            </a:r>
            <a:r>
              <a:rPr lang="en-US" sz="2000" dirty="0" err="1" smtClean="0"/>
              <a:t>à</a:t>
            </a:r>
            <a:r>
              <a:rPr lang="en-US" sz="2000" dirty="0" smtClean="0"/>
              <a:t> la </a:t>
            </a:r>
            <a:r>
              <a:rPr lang="en-US" sz="2000" dirty="0" err="1" smtClean="0"/>
              <a:t>vanille</a:t>
            </a:r>
            <a:r>
              <a:rPr lang="en-US" sz="2000" dirty="0" smtClean="0"/>
              <a:t>/au </a:t>
            </a:r>
            <a:r>
              <a:rPr lang="en-US" sz="2000" dirty="0" err="1" smtClean="0"/>
              <a:t>chocolat</a:t>
            </a:r>
            <a:r>
              <a:rPr lang="en-US" sz="2000" dirty="0" smtClean="0"/>
              <a:t>/aux fraises/aux </a:t>
            </a:r>
            <a:r>
              <a:rPr lang="en-US" sz="2000" dirty="0" err="1" smtClean="0"/>
              <a:t>framboises</a:t>
            </a:r>
            <a:r>
              <a:rPr lang="en-US" sz="2000" dirty="0" smtClean="0"/>
              <a:t>/</a:t>
            </a:r>
            <a:r>
              <a:rPr lang="en-US" sz="2000" dirty="0" err="1" smtClean="0"/>
              <a:t>à</a:t>
            </a:r>
            <a:r>
              <a:rPr lang="en-US" sz="2000" dirty="0" smtClean="0"/>
              <a:t> </a:t>
            </a:r>
            <a:r>
              <a:rPr lang="en-US" sz="2000" dirty="0" err="1" smtClean="0"/>
              <a:t>l’orange</a:t>
            </a:r>
            <a:endParaRPr lang="en-US" sz="2000" strike="sngStrike" dirty="0" smtClean="0"/>
          </a:p>
        </p:txBody>
      </p:sp>
    </p:spTree>
    <p:extLst>
      <p:ext uri="{BB962C8B-B14F-4D97-AF65-F5344CB8AC3E}">
        <p14:creationId xmlns:p14="http://schemas.microsoft.com/office/powerpoint/2010/main" val="3049994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756</Words>
  <Application>Microsoft Macintosh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Projet F102  </vt:lpstr>
      <vt:lpstr>A. Passer commande</vt:lpstr>
      <vt:lpstr>A. Passer commande</vt:lpstr>
      <vt:lpstr>B. La carte</vt:lpstr>
      <vt:lpstr>B. La carte</vt:lpstr>
      <vt:lpstr>B. La carte</vt:lpstr>
      <vt:lpstr>C. Passer commande + la carte</vt:lpstr>
      <vt:lpstr>C. Passer commande + la carte</vt:lpstr>
      <vt:lpstr>C. Passer commande + la carte</vt:lpstr>
      <vt:lpstr>C. Passer commande + la carte</vt:lpstr>
    </vt:vector>
  </TitlesOfParts>
  <Company>Western Kentucky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F102  </dc:title>
  <dc:creator>WKU Faculty Staff</dc:creator>
  <cp:lastModifiedBy>WKU Faculty Staff</cp:lastModifiedBy>
  <cp:revision>14</cp:revision>
  <dcterms:created xsi:type="dcterms:W3CDTF">2013-12-05T14:42:15Z</dcterms:created>
  <dcterms:modified xsi:type="dcterms:W3CDTF">2013-12-05T18:37:59Z</dcterms:modified>
</cp:coreProperties>
</file>