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2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2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8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4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6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9/27/13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3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9/27/13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4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9/27/13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9/27/13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2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9/27/13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0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9/27/13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5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96A17-85AD-F145-933A-707F1747E4C0}" type="datetimeFigureOut">
              <a:rPr lang="en-US" smtClean="0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1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F101 </a:t>
            </a:r>
            <a:r>
              <a:rPr lang="en-US" dirty="0" err="1" smtClean="0"/>
              <a:t>Deuxi</a:t>
            </a:r>
            <a:r>
              <a:rPr lang="en-US" dirty="0" err="1" smtClean="0"/>
              <a:t>ème</a:t>
            </a:r>
            <a:r>
              <a:rPr lang="en-US" dirty="0" smtClean="0"/>
              <a:t> </a:t>
            </a:r>
            <a:r>
              <a:rPr lang="en-US" dirty="0" err="1" smtClean="0"/>
              <a:t>Examen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</a:t>
            </a:r>
            <a:r>
              <a:rPr lang="en-US" dirty="0" err="1" smtClean="0"/>
              <a:t>évision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Avoir</a:t>
            </a:r>
            <a:r>
              <a:rPr lang="en-US" dirty="0"/>
              <a:t> + expressions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917205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1.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envie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a) to be x years old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2.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faim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b) to need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3.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soif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c) to want, to be in the mood to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4.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congé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d) to be afraid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5.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besoin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e) to be hungry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6.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peur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f) to be lucky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7.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de la chance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g) to be thirsty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8.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x ans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h) to be off, to be on break 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95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Dans</a:t>
            </a:r>
            <a:r>
              <a:rPr lang="en-US" b="1" dirty="0"/>
              <a:t> ma </a:t>
            </a:r>
            <a:r>
              <a:rPr lang="en-US" b="1" dirty="0" err="1"/>
              <a:t>chambre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fr-FR" sz="6400" dirty="0">
                <a:latin typeface="Times New Roman"/>
                <a:cs typeface="Times New Roman"/>
              </a:rPr>
              <a:t>Dans ma chambre, il y a … </a:t>
            </a:r>
            <a:r>
              <a:rPr lang="fr-FR" sz="5600" dirty="0">
                <a:latin typeface="Times New Roman"/>
                <a:cs typeface="Times New Roman"/>
              </a:rPr>
              <a:t/>
            </a:r>
            <a:br>
              <a:rPr lang="fr-FR" sz="5600" dirty="0">
                <a:latin typeface="Times New Roman"/>
                <a:cs typeface="Times New Roman"/>
              </a:rPr>
            </a:b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 (un / une / des)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1.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2.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3.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4.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5. ________    ___________________________________ ;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6.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7.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8.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9.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10. ________    __________________________________. 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en-US" sz="5600" dirty="0">
                <a:latin typeface="Times New Roman"/>
                <a:cs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367" y="2362790"/>
            <a:ext cx="1464945" cy="134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367" y="4179361"/>
            <a:ext cx="1405255" cy="1422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850105" y="1600200"/>
            <a:ext cx="180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â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ê</a:t>
            </a:r>
            <a:r>
              <a:rPr lang="en-US" dirty="0" smtClean="0"/>
              <a:t> </a:t>
            </a:r>
            <a:r>
              <a:rPr lang="en-US" dirty="0" err="1" smtClean="0"/>
              <a:t>î</a:t>
            </a:r>
            <a:r>
              <a:rPr lang="en-US" dirty="0" smtClean="0"/>
              <a:t> </a:t>
            </a:r>
            <a:r>
              <a:rPr lang="en-US" dirty="0" err="1" smtClean="0"/>
              <a:t>ô</a:t>
            </a:r>
            <a:r>
              <a:rPr lang="en-US" dirty="0" smtClean="0"/>
              <a:t> </a:t>
            </a:r>
            <a:r>
              <a:rPr lang="en-US" dirty="0" err="1" smtClean="0"/>
              <a:t>û</a:t>
            </a:r>
            <a:r>
              <a:rPr lang="en-US" dirty="0" smtClean="0"/>
              <a:t> </a:t>
            </a:r>
            <a:r>
              <a:rPr lang="en-US" dirty="0" err="1" smtClean="0"/>
              <a:t>ù</a:t>
            </a:r>
            <a:r>
              <a:rPr lang="en-US" dirty="0" smtClean="0"/>
              <a:t> </a:t>
            </a:r>
            <a:r>
              <a:rPr lang="en-US" dirty="0" err="1" smtClean="0"/>
              <a:t>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36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 </a:t>
            </a:r>
            <a:r>
              <a:rPr lang="en-US" dirty="0" err="1"/>
              <a:t>famille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88511" y="1137377"/>
            <a:ext cx="7045088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Il y a </a:t>
            </a:r>
            <a:r>
              <a:rPr lang="en-US" dirty="0" err="1"/>
              <a:t>mon</a:t>
            </a:r>
            <a:r>
              <a:rPr lang="en-US" dirty="0"/>
              <a:t> </a:t>
            </a:r>
            <a:r>
              <a:rPr lang="en-US" dirty="0" err="1"/>
              <a:t>père</a:t>
            </a:r>
            <a:r>
              <a:rPr lang="en-US" dirty="0"/>
              <a:t>, ma </a:t>
            </a:r>
            <a:r>
              <a:rPr lang="en-US" dirty="0" err="1"/>
              <a:t>mère</a:t>
            </a:r>
            <a:r>
              <a:rPr lang="en-US" dirty="0"/>
              <a:t>,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deux</a:t>
            </a:r>
            <a:r>
              <a:rPr lang="en-US" dirty="0"/>
              <a:t> frères, etc.</a:t>
            </a:r>
          </a:p>
          <a:p>
            <a:r>
              <a:rPr lang="en-US" dirty="0"/>
              <a:t>Mon </a:t>
            </a:r>
            <a:r>
              <a:rPr lang="en-US" dirty="0" err="1"/>
              <a:t>père</a:t>
            </a:r>
            <a:r>
              <a:rPr lang="en-US" dirty="0"/>
              <a:t> a 50 </a:t>
            </a:r>
            <a:r>
              <a:rPr lang="en-US" dirty="0" err="1"/>
              <a:t>ans</a:t>
            </a:r>
            <a:r>
              <a:rPr lang="en-US" dirty="0"/>
              <a:t>; ma </a:t>
            </a:r>
            <a:r>
              <a:rPr lang="en-US" dirty="0" err="1" smtClean="0"/>
              <a:t>m</a:t>
            </a:r>
            <a:r>
              <a:rPr lang="en-US" dirty="0" err="1" smtClean="0"/>
              <a:t>è</a:t>
            </a:r>
            <a:r>
              <a:rPr lang="en-US" dirty="0" err="1" smtClean="0"/>
              <a:t>re</a:t>
            </a:r>
            <a:r>
              <a:rPr lang="en-US" dirty="0" smtClean="0"/>
              <a:t> </a:t>
            </a:r>
            <a:r>
              <a:rPr lang="en-US" dirty="0"/>
              <a:t>a 49 ans.</a:t>
            </a:r>
          </a:p>
          <a:p>
            <a:r>
              <a:rPr lang="en-US" dirty="0"/>
              <a:t>Mon </a:t>
            </a:r>
            <a:r>
              <a:rPr lang="en-US" dirty="0" err="1"/>
              <a:t>père</a:t>
            </a:r>
            <a:r>
              <a:rPr lang="en-US" dirty="0"/>
              <a:t> </a:t>
            </a:r>
            <a:r>
              <a:rPr lang="en-US" dirty="0" err="1"/>
              <a:t>s’appelle</a:t>
            </a:r>
            <a:r>
              <a:rPr lang="en-US" dirty="0"/>
              <a:t> Frank, et ma </a:t>
            </a:r>
            <a:r>
              <a:rPr lang="en-US" dirty="0" err="1"/>
              <a:t>mère</a:t>
            </a:r>
            <a:r>
              <a:rPr lang="en-US" dirty="0"/>
              <a:t> </a:t>
            </a:r>
            <a:r>
              <a:rPr lang="en-US" dirty="0" err="1"/>
              <a:t>s’appelle</a:t>
            </a:r>
            <a:r>
              <a:rPr lang="en-US" dirty="0"/>
              <a:t> Alice.</a:t>
            </a:r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informaticien</a:t>
            </a:r>
            <a:r>
              <a:rPr lang="en-US" dirty="0"/>
              <a:t>. Elle </a:t>
            </a:r>
            <a:r>
              <a:rPr lang="en-US" dirty="0" err="1"/>
              <a:t>travaille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la </a:t>
            </a:r>
            <a:r>
              <a:rPr lang="en-US" dirty="0" err="1"/>
              <a:t>maison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Un de </a:t>
            </a:r>
            <a:r>
              <a:rPr lang="en-US" dirty="0" err="1"/>
              <a:t>mes</a:t>
            </a:r>
            <a:r>
              <a:rPr lang="en-US" dirty="0"/>
              <a:t> frères </a:t>
            </a:r>
            <a:r>
              <a:rPr lang="en-US" dirty="0" err="1"/>
              <a:t>s’appelle</a:t>
            </a:r>
            <a:r>
              <a:rPr lang="en-US" dirty="0"/>
              <a:t> George. 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célibataire</a:t>
            </a:r>
            <a:r>
              <a:rPr lang="en-US" dirty="0"/>
              <a:t> </a:t>
            </a:r>
            <a:r>
              <a:rPr lang="en-US" dirty="0" err="1"/>
              <a:t>parce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jeune</a:t>
            </a:r>
            <a:r>
              <a:rPr lang="en-US" dirty="0"/>
              <a:t>.</a:t>
            </a:r>
          </a:p>
          <a:p>
            <a:r>
              <a:rPr lang="en-US" dirty="0" err="1"/>
              <a:t>L’autre</a:t>
            </a:r>
            <a:r>
              <a:rPr lang="en-US" dirty="0"/>
              <a:t> frère </a:t>
            </a:r>
            <a:r>
              <a:rPr lang="en-US" dirty="0" err="1"/>
              <a:t>s’appelle</a:t>
            </a:r>
            <a:r>
              <a:rPr lang="en-US" dirty="0"/>
              <a:t> Frank Jr. 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marié</a:t>
            </a:r>
            <a:r>
              <a:rPr lang="en-US" dirty="0"/>
              <a:t>, et </a:t>
            </a:r>
            <a:r>
              <a:rPr lang="en-US" dirty="0" err="1"/>
              <a:t>il</a:t>
            </a:r>
            <a:r>
              <a:rPr lang="en-US" dirty="0"/>
              <a:t> a un </a:t>
            </a:r>
            <a:r>
              <a:rPr lang="en-US" dirty="0" err="1"/>
              <a:t>fils</a:t>
            </a:r>
            <a:r>
              <a:rPr lang="en-US" dirty="0"/>
              <a:t> et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fille</a:t>
            </a:r>
            <a:r>
              <a:rPr lang="en-US" dirty="0"/>
              <a:t>.</a:t>
            </a:r>
          </a:p>
          <a:p>
            <a:r>
              <a:rPr lang="en-US" dirty="0"/>
              <a:t>Sa femme </a:t>
            </a:r>
            <a:r>
              <a:rPr lang="en-US" dirty="0" err="1"/>
              <a:t>s’appelle</a:t>
            </a:r>
            <a:r>
              <a:rPr lang="en-US" dirty="0"/>
              <a:t> Jennifer. 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journaliste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Frank </a:t>
            </a:r>
            <a:r>
              <a:rPr lang="en-US" dirty="0" err="1"/>
              <a:t>est</a:t>
            </a:r>
            <a:r>
              <a:rPr lang="en-US" dirty="0"/>
              <a:t> grand et </a:t>
            </a:r>
            <a:r>
              <a:rPr lang="en-US" dirty="0" err="1"/>
              <a:t>vieux</a:t>
            </a:r>
            <a:r>
              <a:rPr lang="en-US" dirty="0"/>
              <a:t>. Il </a:t>
            </a:r>
            <a:r>
              <a:rPr lang="en-US" dirty="0" err="1"/>
              <a:t>aime</a:t>
            </a:r>
            <a:r>
              <a:rPr lang="en-US" dirty="0"/>
              <a:t> voyager et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déteste</a:t>
            </a:r>
            <a:r>
              <a:rPr lang="en-US" dirty="0"/>
              <a:t> les sports. Alice </a:t>
            </a:r>
            <a:r>
              <a:rPr lang="en-US" dirty="0" err="1"/>
              <a:t>est</a:t>
            </a:r>
            <a:r>
              <a:rPr lang="en-US" dirty="0"/>
              <a:t> petite et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jolie</a:t>
            </a:r>
            <a:r>
              <a:rPr lang="en-US" dirty="0"/>
              <a:t>. Elle </a:t>
            </a:r>
            <a:r>
              <a:rPr lang="en-US" dirty="0" err="1"/>
              <a:t>aime</a:t>
            </a:r>
            <a:r>
              <a:rPr lang="en-US" dirty="0"/>
              <a:t> beaucoup </a:t>
            </a:r>
            <a:r>
              <a:rPr lang="en-US" dirty="0" err="1"/>
              <a:t>cuisiner</a:t>
            </a:r>
            <a:r>
              <a:rPr lang="en-US" dirty="0"/>
              <a:t>, lire et </a:t>
            </a:r>
            <a:r>
              <a:rPr lang="en-US" dirty="0" err="1"/>
              <a:t>regarder</a:t>
            </a:r>
            <a:r>
              <a:rPr lang="en-US" dirty="0"/>
              <a:t> de </a:t>
            </a:r>
            <a:r>
              <a:rPr lang="en-US" dirty="0" err="1"/>
              <a:t>bons</a:t>
            </a:r>
            <a:r>
              <a:rPr lang="en-US" dirty="0"/>
              <a:t> films </a:t>
            </a:r>
            <a:r>
              <a:rPr lang="en-US" dirty="0" err="1"/>
              <a:t>à</a:t>
            </a:r>
            <a:r>
              <a:rPr lang="en-US" dirty="0"/>
              <a:t> la television.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George adore la </a:t>
            </a:r>
            <a:r>
              <a:rPr lang="en-US" dirty="0" err="1"/>
              <a:t>technologie</a:t>
            </a:r>
            <a:r>
              <a:rPr lang="en-US" dirty="0"/>
              <a:t> et les </a:t>
            </a:r>
            <a:r>
              <a:rPr lang="en-US" dirty="0" err="1"/>
              <a:t>ordinateurs</a:t>
            </a:r>
            <a:r>
              <a:rPr lang="en-US" dirty="0"/>
              <a:t>. Frank Jr. </a:t>
            </a:r>
            <a:r>
              <a:rPr lang="en-US" dirty="0" err="1"/>
              <a:t>préfère</a:t>
            </a:r>
            <a:r>
              <a:rPr lang="en-US" dirty="0"/>
              <a:t> le theater et le basketball. Il </a:t>
            </a:r>
            <a:r>
              <a:rPr lang="en-US" dirty="0" err="1"/>
              <a:t>regarde</a:t>
            </a:r>
            <a:r>
              <a:rPr lang="en-US" dirty="0"/>
              <a:t> </a:t>
            </a:r>
            <a:r>
              <a:rPr lang="en-US" dirty="0" err="1"/>
              <a:t>souvent</a:t>
            </a:r>
            <a:r>
              <a:rPr lang="en-US" dirty="0"/>
              <a:t> le basket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télé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J’adore</a:t>
            </a:r>
            <a:r>
              <a:rPr lang="en-US" dirty="0"/>
              <a:t> ma </a:t>
            </a:r>
            <a:r>
              <a:rPr lang="en-US" dirty="0" err="1"/>
              <a:t>famille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2084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173</Words>
  <Application>Microsoft Macintosh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F101 Deuxième Examen</vt:lpstr>
      <vt:lpstr>Avoir + expressions </vt:lpstr>
      <vt:lpstr>Dans ma chambre </vt:lpstr>
      <vt:lpstr>Ma famille 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F101 Deuxième Examen</dc:title>
  <dc:creator>WKU Faculty Staff</dc:creator>
  <cp:lastModifiedBy>WKU Faculty Staff</cp:lastModifiedBy>
  <cp:revision>2</cp:revision>
  <dcterms:created xsi:type="dcterms:W3CDTF">2013-09-27T13:58:47Z</dcterms:created>
  <dcterms:modified xsi:type="dcterms:W3CDTF">2013-09-27T14:07:43Z</dcterms:modified>
</cp:coreProperties>
</file>