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</a:t>
            </a:r>
            <a:r>
              <a:rPr lang="en-US" dirty="0" err="1" smtClean="0"/>
              <a:t>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</a:t>
            </a:r>
            <a:r>
              <a:rPr lang="en-US" dirty="0" err="1" smtClean="0"/>
              <a:t>ée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chambre</a:t>
            </a:r>
            <a:endParaRPr lang="en-US" dirty="0"/>
          </a:p>
          <a:p>
            <a:pPr lvl="0"/>
            <a:r>
              <a:rPr lang="en-US" dirty="0"/>
              <a:t>un bureau</a:t>
            </a:r>
          </a:p>
          <a:p>
            <a:pPr lvl="0"/>
            <a:r>
              <a:rPr lang="en-US" dirty="0" err="1"/>
              <a:t>une</a:t>
            </a:r>
            <a:r>
              <a:rPr lang="en-US" dirty="0"/>
              <a:t> chanson</a:t>
            </a:r>
          </a:p>
          <a:p>
            <a:pPr lvl="0"/>
            <a:r>
              <a:rPr lang="en-US" dirty="0"/>
              <a:t>un lit</a:t>
            </a:r>
          </a:p>
          <a:p>
            <a:pPr lvl="0"/>
            <a:r>
              <a:rPr lang="en-US" dirty="0" err="1"/>
              <a:t>une</a:t>
            </a:r>
            <a:r>
              <a:rPr lang="en-US" dirty="0"/>
              <a:t> table</a:t>
            </a:r>
          </a:p>
          <a:p>
            <a:pPr lvl="0"/>
            <a:r>
              <a:rPr lang="en-US" dirty="0"/>
              <a:t>un </a:t>
            </a:r>
            <a:r>
              <a:rPr lang="en-US" dirty="0" err="1"/>
              <a:t>ordinateur</a:t>
            </a:r>
            <a:endParaRPr lang="en-US" dirty="0"/>
          </a:p>
          <a:p>
            <a:pPr lvl="0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voiture</a:t>
            </a:r>
            <a:endParaRPr lang="en-US" dirty="0"/>
          </a:p>
          <a:p>
            <a:pPr lvl="0"/>
            <a:r>
              <a:rPr lang="en-US" dirty="0"/>
              <a:t>un </a:t>
            </a:r>
            <a:r>
              <a:rPr lang="en-US" dirty="0" err="1"/>
              <a:t>texto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</a:t>
            </a:r>
            <a:r>
              <a:rPr lang="en-US" dirty="0" err="1" smtClean="0"/>
              <a:t>ée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Je </a:t>
            </a:r>
            <a:r>
              <a:rPr lang="en-US" dirty="0" err="1"/>
              <a:t>regarde</a:t>
            </a:r>
            <a:r>
              <a:rPr lang="en-US" dirty="0"/>
              <a:t> la </a:t>
            </a:r>
            <a:r>
              <a:rPr lang="en-US" dirty="0" err="1"/>
              <a:t>télévision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habites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Berlin?</a:t>
            </a:r>
          </a:p>
          <a:p>
            <a:pPr lvl="0"/>
            <a:r>
              <a:rPr lang="en-US" dirty="0"/>
              <a:t>Nous </a:t>
            </a:r>
            <a:r>
              <a:rPr lang="en-US" dirty="0" err="1"/>
              <a:t>étudions</a:t>
            </a:r>
            <a:r>
              <a:rPr lang="en-US" dirty="0"/>
              <a:t> le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travaillez</a:t>
            </a:r>
            <a:r>
              <a:rPr lang="en-US" dirty="0"/>
              <a:t> en </a:t>
            </a:r>
            <a:r>
              <a:rPr lang="en-US" dirty="0" err="1"/>
              <a:t>été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</a:t>
            </a:r>
            <a:r>
              <a:rPr lang="en-US" dirty="0" err="1"/>
              <a:t>jouent</a:t>
            </a:r>
            <a:r>
              <a:rPr lang="en-US" dirty="0"/>
              <a:t> au volleyball.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</a:t>
            </a:r>
            <a:r>
              <a:rPr lang="en-US" dirty="0" err="1" smtClean="0"/>
              <a:t>ée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ma chaise</a:t>
            </a:r>
          </a:p>
          <a:p>
            <a:pPr lvl="0"/>
            <a:r>
              <a:rPr lang="en-US" dirty="0" err="1"/>
              <a:t>mon</a:t>
            </a:r>
            <a:r>
              <a:rPr lang="en-US" dirty="0"/>
              <a:t> portable</a:t>
            </a:r>
          </a:p>
          <a:p>
            <a:pPr lvl="0"/>
            <a:r>
              <a:rPr lang="en-US" dirty="0"/>
              <a:t>ton </a:t>
            </a:r>
            <a:r>
              <a:rPr lang="en-US" dirty="0" err="1"/>
              <a:t>texto</a:t>
            </a:r>
            <a:endParaRPr lang="en-US" dirty="0"/>
          </a:p>
          <a:p>
            <a:pPr lvl="0"/>
            <a:r>
              <a:rPr lang="en-US" dirty="0"/>
              <a:t>ta </a:t>
            </a:r>
            <a:r>
              <a:rPr lang="en-US" dirty="0" err="1"/>
              <a:t>voiture</a:t>
            </a:r>
            <a:endParaRPr lang="en-US" dirty="0"/>
          </a:p>
          <a:p>
            <a:pPr lvl="0"/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chambre</a:t>
            </a:r>
            <a:endParaRPr lang="en-US" dirty="0"/>
          </a:p>
          <a:p>
            <a:pPr lvl="0"/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enfants</a:t>
            </a:r>
            <a:endParaRPr lang="en-US" dirty="0"/>
          </a:p>
          <a:p>
            <a:pPr lvl="0"/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livres</a:t>
            </a:r>
            <a:endParaRPr lang="en-US" dirty="0"/>
          </a:p>
          <a:p>
            <a:pPr lvl="0"/>
            <a:r>
              <a:rPr lang="en-US" dirty="0" err="1"/>
              <a:t>votre</a:t>
            </a:r>
            <a:r>
              <a:rPr lang="en-US" dirty="0"/>
              <a:t> poster</a:t>
            </a:r>
          </a:p>
          <a:p>
            <a:pPr lvl="0"/>
            <a:r>
              <a:rPr lang="en-US" dirty="0" err="1"/>
              <a:t>sa</a:t>
            </a:r>
            <a:r>
              <a:rPr lang="en-US" dirty="0"/>
              <a:t> chanson</a:t>
            </a:r>
          </a:p>
          <a:p>
            <a:pPr lvl="0"/>
            <a:r>
              <a:rPr lang="en-US" dirty="0"/>
              <a:t>son </a:t>
            </a:r>
            <a:r>
              <a:rPr lang="en-US" dirty="0" err="1"/>
              <a:t>imprimante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Dictées</vt:lpstr>
      <vt:lpstr>Dictée 1</vt:lpstr>
      <vt:lpstr>Dictée 2</vt:lpstr>
      <vt:lpstr>Dictée 3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Nathan Love</cp:lastModifiedBy>
  <cp:revision>2</cp:revision>
  <dcterms:created xsi:type="dcterms:W3CDTF">2014-02-20T16:04:43Z</dcterms:created>
  <dcterms:modified xsi:type="dcterms:W3CDTF">2014-02-20T16:11:18Z</dcterms:modified>
</cp:coreProperties>
</file>