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1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3680-A5AA-0F41-A10E-4422894201BF}" type="datetimeFigureOut">
              <a:rPr lang="en-US" smtClean="0"/>
              <a:t>3/22/17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DFD8-3833-8B41-B3FB-3E2AEB217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208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3680-A5AA-0F41-A10E-4422894201BF}" type="datetimeFigureOut">
              <a:rPr lang="en-US" smtClean="0"/>
              <a:t>3/22/17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DFD8-3833-8B41-B3FB-3E2AEB217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770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3680-A5AA-0F41-A10E-4422894201BF}" type="datetimeFigureOut">
              <a:rPr lang="en-US" smtClean="0"/>
              <a:t>3/22/17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DFD8-3833-8B41-B3FB-3E2AEB217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264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3680-A5AA-0F41-A10E-4422894201BF}" type="datetimeFigureOut">
              <a:rPr lang="en-US" smtClean="0"/>
              <a:t>3/22/17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DFD8-3833-8B41-B3FB-3E2AEB217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12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3680-A5AA-0F41-A10E-4422894201BF}" type="datetimeFigureOut">
              <a:rPr lang="en-US" smtClean="0"/>
              <a:t>3/22/17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DFD8-3833-8B41-B3FB-3E2AEB217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62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3680-A5AA-0F41-A10E-4422894201BF}" type="datetimeFigureOut">
              <a:rPr lang="en-US" smtClean="0"/>
              <a:t>3/22/17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DFD8-3833-8B41-B3FB-3E2AEB217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440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3680-A5AA-0F41-A10E-4422894201BF}" type="datetimeFigureOut">
              <a:rPr lang="en-US" smtClean="0"/>
              <a:t>3/22/17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DFD8-3833-8B41-B3FB-3E2AEB217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5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3680-A5AA-0F41-A10E-4422894201BF}" type="datetimeFigureOut">
              <a:rPr lang="en-US" smtClean="0"/>
              <a:t>3/22/17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DFD8-3833-8B41-B3FB-3E2AEB217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94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3680-A5AA-0F41-A10E-4422894201BF}" type="datetimeFigureOut">
              <a:rPr lang="en-US" smtClean="0"/>
              <a:t>3/22/17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DFD8-3833-8B41-B3FB-3E2AEB217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09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3680-A5AA-0F41-A10E-4422894201BF}" type="datetimeFigureOut">
              <a:rPr lang="en-US" smtClean="0"/>
              <a:t>3/22/17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DFD8-3833-8B41-B3FB-3E2AEB217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70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43680-A5AA-0F41-A10E-4422894201BF}" type="datetimeFigureOut">
              <a:rPr lang="en-US" smtClean="0"/>
              <a:t>3/22/17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DFD8-3833-8B41-B3FB-3E2AEB217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43680-A5AA-0F41-A10E-4422894201BF}" type="datetimeFigureOut">
              <a:rPr lang="en-US" smtClean="0"/>
              <a:t>3/22/17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ADFD8-3833-8B41-B3FB-3E2AEB217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5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Dictée</a:t>
            </a:r>
            <a:r>
              <a:rPr lang="en-US" dirty="0" smtClean="0"/>
              <a:t>: </a:t>
            </a:r>
            <a:r>
              <a:rPr lang="en-US" dirty="0" err="1" smtClean="0"/>
              <a:t>pouvoir</a:t>
            </a:r>
            <a:r>
              <a:rPr lang="en-US" dirty="0" smtClean="0"/>
              <a:t> </a:t>
            </a:r>
            <a:r>
              <a:rPr lang="en-US" dirty="0" err="1" smtClean="0"/>
              <a:t>vouloir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 </a:t>
            </a:r>
            <a:r>
              <a:rPr lang="en-US" dirty="0" err="1" smtClean="0"/>
              <a:t>présent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495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pouvoir</a:t>
            </a:r>
            <a:r>
              <a:rPr lang="en-US" dirty="0"/>
              <a:t> </a:t>
            </a:r>
            <a:r>
              <a:rPr lang="en-US" dirty="0" err="1" smtClean="0"/>
              <a:t>vouloir</a:t>
            </a:r>
            <a:r>
              <a:rPr lang="en-US" dirty="0" smtClean="0"/>
              <a:t> </a:t>
            </a:r>
            <a:r>
              <a:rPr lang="en-US" dirty="0" smtClean="0"/>
              <a:t>au </a:t>
            </a:r>
            <a:r>
              <a:rPr lang="en-US" dirty="0" err="1" smtClean="0"/>
              <a:t>présent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1. </a:t>
            </a:r>
            <a:r>
              <a:rPr lang="en-US" sz="2800" dirty="0" err="1" smtClean="0"/>
              <a:t>Vous</a:t>
            </a:r>
            <a:r>
              <a:rPr lang="en-US" sz="2800" dirty="0" smtClean="0"/>
              <a:t> </a:t>
            </a:r>
            <a:r>
              <a:rPr lang="en-US" sz="2800" b="1" dirty="0" err="1" smtClean="0"/>
              <a:t>pouvez</a:t>
            </a:r>
            <a:r>
              <a:rPr lang="en-US" sz="2800" b="1" dirty="0" smtClean="0"/>
              <a:t> </a:t>
            </a:r>
            <a:r>
              <a:rPr lang="en-US" sz="2800" dirty="0" smtClean="0"/>
              <a:t>me </a:t>
            </a:r>
            <a:r>
              <a:rPr lang="en-US" sz="2800" dirty="0" err="1" smtClean="0"/>
              <a:t>t</a:t>
            </a:r>
            <a:r>
              <a:rPr lang="en-US" sz="2800" dirty="0" err="1" smtClean="0"/>
              <a:t>éléphoner</a:t>
            </a:r>
            <a:r>
              <a:rPr lang="en-US" sz="2800" dirty="0" smtClean="0"/>
              <a:t> </a:t>
            </a:r>
            <a:r>
              <a:rPr lang="en-US" sz="2800" dirty="0" err="1" smtClean="0"/>
              <a:t>ce</a:t>
            </a:r>
            <a:r>
              <a:rPr lang="en-US" sz="2800" dirty="0" smtClean="0"/>
              <a:t> </a:t>
            </a:r>
            <a:r>
              <a:rPr lang="en-US" sz="2800" dirty="0" err="1" smtClean="0"/>
              <a:t>soir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r>
              <a:rPr lang="en-US" sz="2800" dirty="0" smtClean="0"/>
              <a:t>2. </a:t>
            </a:r>
            <a:r>
              <a:rPr lang="en-US" sz="2800" dirty="0" err="1" smtClean="0"/>
              <a:t>Tu</a:t>
            </a:r>
            <a:r>
              <a:rPr lang="en-US" sz="2800" dirty="0" smtClean="0"/>
              <a:t> </a:t>
            </a:r>
            <a:r>
              <a:rPr lang="en-US" sz="2800" b="1" dirty="0" err="1" smtClean="0"/>
              <a:t>peux</a:t>
            </a:r>
            <a:r>
              <a:rPr lang="en-US" sz="2800" b="1" dirty="0" smtClean="0"/>
              <a:t> </a:t>
            </a:r>
            <a:r>
              <a:rPr lang="en-US" sz="2800" dirty="0" err="1" smtClean="0"/>
              <a:t>prendre</a:t>
            </a:r>
            <a:r>
              <a:rPr lang="en-US" sz="2800" dirty="0" smtClean="0"/>
              <a:t> </a:t>
            </a:r>
            <a:r>
              <a:rPr lang="en-US" sz="2800" dirty="0" err="1" smtClean="0"/>
              <a:t>une</a:t>
            </a:r>
            <a:r>
              <a:rPr lang="en-US" sz="2800" dirty="0" smtClean="0"/>
              <a:t> photo pour nous?</a:t>
            </a:r>
            <a:endParaRPr lang="en-US" sz="2800" dirty="0" smtClean="0"/>
          </a:p>
          <a:p>
            <a:r>
              <a:rPr lang="en-US" sz="2800" dirty="0" smtClean="0"/>
              <a:t>3. </a:t>
            </a:r>
            <a:r>
              <a:rPr lang="en-US" sz="2800" dirty="0" smtClean="0"/>
              <a:t>Nous </a:t>
            </a:r>
            <a:r>
              <a:rPr lang="en-US" sz="2800" b="1" dirty="0" err="1" smtClean="0"/>
              <a:t>voulons</a:t>
            </a:r>
            <a:r>
              <a:rPr lang="en-US" sz="2800" b="1" dirty="0" smtClean="0"/>
              <a:t> </a:t>
            </a:r>
            <a:r>
              <a:rPr lang="en-US" sz="2800" dirty="0" smtClean="0"/>
              <a:t>savoir comment </a:t>
            </a:r>
            <a:r>
              <a:rPr lang="en-US" sz="2800" dirty="0" err="1" smtClean="0"/>
              <a:t>elle</a:t>
            </a:r>
            <a:r>
              <a:rPr lang="en-US" sz="2800" dirty="0" smtClean="0"/>
              <a:t> </a:t>
            </a:r>
            <a:r>
              <a:rPr lang="en-US" sz="2800" dirty="0" err="1" smtClean="0"/>
              <a:t>s</a:t>
            </a:r>
            <a:r>
              <a:rPr lang="en-US" sz="2800" dirty="0" err="1" smtClean="0"/>
              <a:t>’appelle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r>
              <a:rPr lang="en-US" sz="2800" dirty="0" smtClean="0"/>
              <a:t>4. Robert </a:t>
            </a:r>
            <a:r>
              <a:rPr lang="en-US" sz="2800" b="1" dirty="0" err="1" smtClean="0"/>
              <a:t>peu</a:t>
            </a:r>
            <a:r>
              <a:rPr lang="en-US" sz="2800" b="1" dirty="0" err="1" smtClean="0"/>
              <a:t>t</a:t>
            </a:r>
            <a:r>
              <a:rPr lang="en-US" sz="2800" dirty="0" smtClean="0"/>
              <a:t> </a:t>
            </a:r>
            <a:r>
              <a:rPr lang="en-US" sz="2800" dirty="0" err="1" smtClean="0"/>
              <a:t>r</a:t>
            </a:r>
            <a:r>
              <a:rPr lang="en-US" sz="2800" dirty="0" err="1" smtClean="0"/>
              <a:t>épondre</a:t>
            </a:r>
            <a:r>
              <a:rPr lang="en-US" sz="2800" dirty="0" smtClean="0"/>
              <a:t> en </a:t>
            </a:r>
            <a:r>
              <a:rPr lang="en-US" sz="2800" dirty="0" err="1" smtClean="0"/>
              <a:t>français</a:t>
            </a:r>
            <a:r>
              <a:rPr lang="en-US" sz="2800" dirty="0" smtClean="0"/>
              <a:t> et en </a:t>
            </a:r>
            <a:r>
              <a:rPr lang="en-US" sz="2800" dirty="0" err="1" smtClean="0"/>
              <a:t>allemand</a:t>
            </a:r>
            <a:r>
              <a:rPr lang="en-US" sz="2800" dirty="0" smtClean="0"/>
              <a:t>. </a:t>
            </a:r>
            <a:endParaRPr lang="en-US" sz="2800" dirty="0" smtClean="0"/>
          </a:p>
          <a:p>
            <a:r>
              <a:rPr lang="en-US" sz="2800" dirty="0" smtClean="0"/>
              <a:t>5. Les </a:t>
            </a:r>
            <a:r>
              <a:rPr lang="en-US" sz="2800" dirty="0" err="1" smtClean="0"/>
              <a:t>étudiant</a:t>
            </a:r>
            <a:r>
              <a:rPr lang="en-US" sz="2800" dirty="0" err="1" smtClean="0"/>
              <a:t>s</a:t>
            </a:r>
            <a:r>
              <a:rPr lang="en-US" sz="2800" dirty="0" smtClean="0"/>
              <a:t> ne </a:t>
            </a:r>
            <a:r>
              <a:rPr lang="en-US" sz="2800" b="1" dirty="0" err="1" smtClean="0"/>
              <a:t>veulent</a:t>
            </a:r>
            <a:r>
              <a:rPr lang="en-US" sz="2800" dirty="0" smtClean="0"/>
              <a:t> plus </a:t>
            </a:r>
            <a:r>
              <a:rPr lang="en-US" sz="2800" dirty="0" err="1" smtClean="0"/>
              <a:t>d</a:t>
            </a:r>
            <a:r>
              <a:rPr lang="en-US" sz="2800" dirty="0" err="1" smtClean="0"/>
              <a:t>’examens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96264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58</Words>
  <Application>Microsoft Macintosh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Dictée: pouvoir vouloir</vt:lpstr>
      <vt:lpstr>pouvoir vouloir au présent</vt:lpstr>
    </vt:vector>
  </TitlesOfParts>
  <Company>Western Kentucky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Dictée: avoir</dc:title>
  <dc:creator>WKU Faculty Staff</dc:creator>
  <cp:lastModifiedBy>Nathan Love</cp:lastModifiedBy>
  <cp:revision>12</cp:revision>
  <dcterms:created xsi:type="dcterms:W3CDTF">2014-02-17T14:48:46Z</dcterms:created>
  <dcterms:modified xsi:type="dcterms:W3CDTF">2017-03-22T15:07:25Z</dcterms:modified>
</cp:coreProperties>
</file>