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conna</a:t>
            </a:r>
            <a:r>
              <a:rPr lang="en-US" dirty="0" err="1" smtClean="0"/>
              <a:t>ître</a:t>
            </a:r>
            <a:r>
              <a:rPr lang="en-US" dirty="0" smtClean="0"/>
              <a:t> savoir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connaître</a:t>
            </a:r>
            <a:r>
              <a:rPr lang="en-US" dirty="0"/>
              <a:t> savoir </a:t>
            </a:r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connaissez</a:t>
            </a:r>
            <a:r>
              <a:rPr lang="en-US" sz="2800" dirty="0" smtClean="0"/>
              <a:t> </a:t>
            </a:r>
            <a:r>
              <a:rPr lang="en-US" sz="2800" dirty="0" err="1" smtClean="0"/>
              <a:t>mes</a:t>
            </a:r>
            <a:r>
              <a:rPr lang="en-US" sz="2800" dirty="0" smtClean="0"/>
              <a:t> </a:t>
            </a:r>
            <a:r>
              <a:rPr lang="en-US" sz="2800" dirty="0" err="1" smtClean="0"/>
              <a:t>trois</a:t>
            </a:r>
            <a:r>
              <a:rPr lang="en-US" sz="2800" dirty="0" smtClean="0"/>
              <a:t> frères?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b="1" dirty="0" smtClean="0"/>
              <a:t>sais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</a:t>
            </a:r>
            <a:r>
              <a:rPr lang="en-US" sz="2800" dirty="0" err="1" smtClean="0"/>
              <a:t>heure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en-US" sz="2800" dirty="0" smtClean="0"/>
              <a:t>Nous </a:t>
            </a:r>
            <a:r>
              <a:rPr lang="en-US" sz="2800" b="1" dirty="0" err="1" smtClean="0"/>
              <a:t>savons</a:t>
            </a:r>
            <a:r>
              <a:rPr lang="en-US" sz="2800" b="1" dirty="0" smtClean="0"/>
              <a:t> </a:t>
            </a:r>
            <a:r>
              <a:rPr lang="en-US" sz="2800" dirty="0" err="1" smtClean="0"/>
              <a:t>qu</a:t>
            </a:r>
            <a:r>
              <a:rPr lang="en-US" sz="2800" dirty="0" err="1" smtClean="0"/>
              <a:t>’il</a:t>
            </a:r>
            <a:r>
              <a:rPr lang="en-US" sz="2800" dirty="0" smtClean="0"/>
              <a:t> y a du </a:t>
            </a:r>
            <a:r>
              <a:rPr lang="en-US" sz="2800" dirty="0" err="1" smtClean="0"/>
              <a:t>fromage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la </a:t>
            </a:r>
            <a:r>
              <a:rPr lang="en-US" sz="2800" dirty="0" err="1" smtClean="0"/>
              <a:t>lune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4. Robert </a:t>
            </a:r>
            <a:r>
              <a:rPr lang="en-US" sz="2800" b="1" dirty="0" err="1" smtClean="0"/>
              <a:t>conna</a:t>
            </a:r>
            <a:r>
              <a:rPr lang="en-US" sz="2800" b="1" dirty="0" err="1" smtClean="0"/>
              <a:t>ît</a:t>
            </a:r>
            <a:r>
              <a:rPr lang="en-US" sz="2800" dirty="0" smtClean="0"/>
              <a:t> ma </a:t>
            </a:r>
            <a:r>
              <a:rPr lang="en-US" sz="2800" dirty="0" err="1" smtClean="0"/>
              <a:t>cousine</a:t>
            </a:r>
            <a:r>
              <a:rPr lang="en-US" sz="2800" dirty="0" smtClean="0"/>
              <a:t> Anne. </a:t>
            </a:r>
            <a:endParaRPr lang="en-US" sz="2800" dirty="0" smtClean="0"/>
          </a:p>
          <a:p>
            <a:r>
              <a:rPr lang="en-US" sz="2800" dirty="0" smtClean="0"/>
              <a:t>5. Les </a:t>
            </a:r>
            <a:r>
              <a:rPr lang="en-US" sz="2800" dirty="0" err="1" smtClean="0"/>
              <a:t>enfants</a:t>
            </a:r>
            <a:r>
              <a:rPr lang="en-US" sz="2800" dirty="0" smtClean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deux</a:t>
            </a:r>
            <a:r>
              <a:rPr lang="en-US" sz="2800" dirty="0" smtClean="0"/>
              <a:t> </a:t>
            </a:r>
            <a:r>
              <a:rPr lang="en-US" sz="2800" dirty="0" err="1" smtClean="0"/>
              <a:t>ans</a:t>
            </a:r>
            <a:r>
              <a:rPr lang="en-US" sz="2800" dirty="0" smtClean="0"/>
              <a:t> ne </a:t>
            </a:r>
            <a:r>
              <a:rPr lang="en-US" sz="2800" b="1" dirty="0" err="1" smtClean="0"/>
              <a:t>connaissent</a:t>
            </a:r>
            <a:r>
              <a:rPr lang="en-US" sz="2800" dirty="0" smtClean="0"/>
              <a:t> pas </a:t>
            </a:r>
            <a:r>
              <a:rPr lang="en-US" sz="2800" dirty="0" err="1" smtClean="0"/>
              <a:t>l</a:t>
            </a:r>
            <a:r>
              <a:rPr lang="en-US" sz="2800" dirty="0" err="1" smtClean="0"/>
              <a:t>’alphabet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connaître savoir</vt:lpstr>
      <vt:lpstr>connaître savoir au présent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</dc:title>
  <dc:creator>WKU Faculty Staff</dc:creator>
  <cp:lastModifiedBy>Nathan Love</cp:lastModifiedBy>
  <cp:revision>11</cp:revision>
  <dcterms:created xsi:type="dcterms:W3CDTF">2014-02-17T14:48:46Z</dcterms:created>
  <dcterms:modified xsi:type="dcterms:W3CDTF">2017-03-22T15:01:44Z</dcterms:modified>
</cp:coreProperties>
</file>