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6" r:id="rId4"/>
    <p:sldId id="272" r:id="rId5"/>
    <p:sldId id="275" r:id="rId6"/>
    <p:sldId id="277" r:id="rId7"/>
    <p:sldId id="273" r:id="rId8"/>
    <p:sldId id="274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3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B8E2-13D3-7D48-89E2-61544D396311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quia.com/hm/116034.html?AP_rand=177900130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verbs.html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fm02negation.htm" TargetMode="Externa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lun</a:t>
            </a:r>
            <a:r>
              <a:rPr lang="en-US" dirty="0" err="1" smtClean="0"/>
              <a:t>di</a:t>
            </a:r>
            <a:r>
              <a:rPr lang="en-US" dirty="0" smtClean="0"/>
              <a:t> 17 </a:t>
            </a:r>
            <a:r>
              <a:rPr lang="en-US" dirty="0" err="1" smtClean="0"/>
              <a:t>f</a:t>
            </a:r>
            <a:r>
              <a:rPr lang="en-US" dirty="0" err="1" smtClean="0"/>
              <a:t>évr</a:t>
            </a:r>
            <a:r>
              <a:rPr lang="en-US" dirty="0" err="1" smtClean="0"/>
              <a:t>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8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hlinkClick r:id="rId2"/>
              </a:rPr>
              <a:t>la famille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560" y="1915160"/>
            <a:ext cx="257556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4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/>
              <a:t>éférences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err="1" smtClean="0"/>
              <a:t>éfères</a:t>
            </a:r>
            <a:r>
              <a:rPr lang="en-US" dirty="0" smtClean="0"/>
              <a:t> le </a:t>
            </a:r>
            <a:r>
              <a:rPr lang="en-US" dirty="0" err="1" smtClean="0"/>
              <a:t>brocoli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les frites?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, je </a:t>
            </a:r>
            <a:r>
              <a:rPr lang="en-US" dirty="0" err="1" smtClean="0">
                <a:solidFill>
                  <a:srgbClr val="FF0000"/>
                </a:solidFill>
              </a:rPr>
              <a:t>préfère</a:t>
            </a:r>
            <a:r>
              <a:rPr lang="en-US" dirty="0" smtClean="0">
                <a:solidFill>
                  <a:srgbClr val="FF0000"/>
                </a:solidFill>
              </a:rPr>
              <a:t> les frites!</a:t>
            </a:r>
            <a:endParaRPr lang="en-US" dirty="0" smtClean="0"/>
          </a:p>
          <a:p>
            <a:r>
              <a:rPr lang="en-US" dirty="0" err="1" smtClean="0">
                <a:solidFill>
                  <a:srgbClr val="000000"/>
                </a:solidFill>
              </a:rPr>
              <a:t>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le coca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l’eau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minérale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le volley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le foot?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le hip-hop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le jazz?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cinéma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l’opéra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la pizza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les frites au </a:t>
            </a:r>
            <a:r>
              <a:rPr lang="en-US" dirty="0" err="1" smtClean="0">
                <a:solidFill>
                  <a:srgbClr val="000000"/>
                </a:solidFill>
              </a:rPr>
              <a:t>fromage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En </a:t>
            </a:r>
            <a:r>
              <a:rPr lang="en-US" dirty="0" err="1" smtClean="0">
                <a:solidFill>
                  <a:srgbClr val="000000"/>
                </a:solidFill>
              </a:rPr>
              <a:t>classe,tu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préfères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participer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regarder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5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r>
              <a:rPr lang="en-US" dirty="0" err="1" smtClean="0"/>
              <a:t>ée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873" r="1235" b="28703"/>
          <a:stretch/>
        </p:blipFill>
        <p:spPr>
          <a:xfrm>
            <a:off x="457200" y="1600201"/>
            <a:ext cx="8128000" cy="3561080"/>
          </a:xfrm>
        </p:spPr>
      </p:pic>
    </p:spTree>
    <p:extLst>
      <p:ext uri="{BB962C8B-B14F-4D97-AF65-F5344CB8AC3E}">
        <p14:creationId xmlns:p14="http://schemas.microsoft.com/office/powerpoint/2010/main" val="305242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le </a:t>
            </a:r>
            <a:r>
              <a:rPr lang="en-US" i="1" dirty="0" err="1"/>
              <a:t>présent</a:t>
            </a:r>
            <a:r>
              <a:rPr lang="en-US" i="1" dirty="0"/>
              <a:t> des </a:t>
            </a:r>
            <a:r>
              <a:rPr lang="en-US" i="1" dirty="0" err="1"/>
              <a:t>verbes</a:t>
            </a:r>
            <a:r>
              <a:rPr lang="en-US" i="1" dirty="0"/>
              <a:t> en </a:t>
            </a:r>
            <a:r>
              <a:rPr lang="en-US" dirty="0">
                <a:solidFill>
                  <a:srgbClr val="3366FF"/>
                </a:solidFill>
              </a:rPr>
              <a:t>-</a:t>
            </a:r>
            <a:r>
              <a:rPr lang="en-US" dirty="0" err="1">
                <a:solidFill>
                  <a:srgbClr val="3366FF"/>
                </a:solidFill>
              </a:rPr>
              <a:t>er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9222" r="192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721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et distractions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ton sport </a:t>
            </a:r>
            <a:r>
              <a:rPr lang="en-US" dirty="0" err="1" smtClean="0"/>
              <a:t>pr</a:t>
            </a:r>
            <a:r>
              <a:rPr lang="en-US" dirty="0" err="1" smtClean="0"/>
              <a:t>éféré</a:t>
            </a:r>
            <a:r>
              <a:rPr lang="en-US" dirty="0" smtClean="0"/>
              <a:t>? </a:t>
            </a:r>
            <a:r>
              <a:rPr lang="en-US" sz="2800" dirty="0" smtClean="0">
                <a:solidFill>
                  <a:srgbClr val="FF0000"/>
                </a:solidFill>
              </a:rPr>
              <a:t>--Mon sport </a:t>
            </a:r>
            <a:r>
              <a:rPr lang="en-US" sz="2800" dirty="0" err="1" smtClean="0">
                <a:solidFill>
                  <a:srgbClr val="FF0000"/>
                </a:solidFill>
              </a:rPr>
              <a:t>préféré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c’est</a:t>
            </a:r>
            <a:r>
              <a:rPr lang="en-US" sz="2800" dirty="0" smtClean="0">
                <a:solidFill>
                  <a:srgbClr val="FF0000"/>
                </a:solidFill>
              </a:rPr>
              <a:t> …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(le basket, le volley, le foot, le tennis, le ski).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Quel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</a:t>
            </a:r>
            <a:r>
              <a:rPr lang="en-US" dirty="0" smtClean="0">
                <a:solidFill>
                  <a:srgbClr val="000000"/>
                </a:solidFill>
              </a:rPr>
              <a:t> ton spectacle </a:t>
            </a:r>
            <a:r>
              <a:rPr lang="en-US" dirty="0" err="1" smtClean="0">
                <a:solidFill>
                  <a:srgbClr val="000000"/>
                </a:solidFill>
              </a:rPr>
              <a:t>préféré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l’opéra</a:t>
            </a:r>
            <a:r>
              <a:rPr lang="en-US" sz="2800" dirty="0" smtClean="0">
                <a:solidFill>
                  <a:srgbClr val="FF0000"/>
                </a:solidFill>
              </a:rPr>
              <a:t>, le ballet, la </a:t>
            </a:r>
            <a:r>
              <a:rPr lang="en-US" sz="2800" dirty="0" err="1" smtClean="0">
                <a:solidFill>
                  <a:srgbClr val="FF0000"/>
                </a:solidFill>
              </a:rPr>
              <a:t>danse</a:t>
            </a:r>
            <a:r>
              <a:rPr lang="en-US" sz="2800" dirty="0" smtClean="0">
                <a:solidFill>
                  <a:srgbClr val="FF0000"/>
                </a:solidFill>
              </a:rPr>
              <a:t>, le </a:t>
            </a:r>
            <a:r>
              <a:rPr lang="en-US" sz="2800" dirty="0" err="1" smtClean="0">
                <a:solidFill>
                  <a:srgbClr val="FF0000"/>
                </a:solidFill>
              </a:rPr>
              <a:t>théâtre</a:t>
            </a:r>
            <a:r>
              <a:rPr lang="en-US" sz="2800" dirty="0" smtClean="0">
                <a:solidFill>
                  <a:srgbClr val="FF0000"/>
                </a:solidFill>
              </a:rPr>
              <a:t>, le </a:t>
            </a:r>
            <a:r>
              <a:rPr lang="en-US" sz="2800" dirty="0" err="1" smtClean="0">
                <a:solidFill>
                  <a:srgbClr val="FF0000"/>
                </a:solidFill>
              </a:rPr>
              <a:t>cinéma</a:t>
            </a:r>
            <a:r>
              <a:rPr lang="en-US" sz="2800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Quelle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musique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préféré</a:t>
            </a:r>
            <a:r>
              <a:rPr lang="en-US" dirty="0" err="1" smtClean="0">
                <a:solidFill>
                  <a:srgbClr val="3366FF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  <a:r>
              <a:rPr lang="en-US" sz="2800" dirty="0" smtClean="0">
                <a:solidFill>
                  <a:srgbClr val="FF0000"/>
                </a:solidFill>
              </a:rPr>
              <a:t>Ma </a:t>
            </a:r>
            <a:r>
              <a:rPr lang="en-US" sz="2800" dirty="0" err="1" smtClean="0">
                <a:solidFill>
                  <a:srgbClr val="FF0000"/>
                </a:solidFill>
              </a:rPr>
              <a:t>musique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préférée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c’est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(le hip-hop, le jazz, la </a:t>
            </a:r>
            <a:r>
              <a:rPr lang="en-US" sz="2800" dirty="0" err="1" smtClean="0">
                <a:solidFill>
                  <a:srgbClr val="FF0000"/>
                </a:solidFill>
              </a:rPr>
              <a:t>musique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classique</a:t>
            </a:r>
            <a:r>
              <a:rPr lang="en-US" sz="2800" smtClean="0">
                <a:solidFill>
                  <a:srgbClr val="FF0000"/>
                </a:solidFill>
              </a:rPr>
              <a:t>).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2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 </a:t>
            </a:r>
            <a:r>
              <a:rPr lang="en-US" b="1" dirty="0" err="1"/>
              <a:t>négation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 </a:t>
            </a:r>
            <a:r>
              <a:rPr lang="en-US" b="1" u="sng" dirty="0" smtClean="0"/>
              <a:t>verb</a:t>
            </a:r>
            <a:r>
              <a:rPr lang="en-US" b="1" dirty="0" smtClean="0"/>
              <a:t> pas </a:t>
            </a:r>
            <a:r>
              <a:rPr lang="en-US" b="1" dirty="0" smtClean="0">
                <a:solidFill>
                  <a:srgbClr val="FF0000"/>
                </a:solidFill>
              </a:rPr>
              <a:t>(not)</a:t>
            </a:r>
            <a:endParaRPr lang="en-US" b="1" dirty="0" smtClean="0"/>
          </a:p>
          <a:p>
            <a:r>
              <a:rPr lang="en-US" b="1" dirty="0"/>
              <a:t>ne </a:t>
            </a:r>
            <a:r>
              <a:rPr lang="en-US" b="1" u="sng" dirty="0"/>
              <a:t>verb</a:t>
            </a:r>
            <a:r>
              <a:rPr lang="en-US" b="1" dirty="0"/>
              <a:t> </a:t>
            </a:r>
            <a:r>
              <a:rPr lang="en-US" b="1" dirty="0" smtClean="0"/>
              <a:t>plus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no more/no longer)</a:t>
            </a:r>
            <a:endParaRPr lang="en-US" b="1" dirty="0"/>
          </a:p>
          <a:p>
            <a:r>
              <a:rPr lang="en-US" b="1" dirty="0"/>
              <a:t>ne </a:t>
            </a:r>
            <a:r>
              <a:rPr lang="en-US" b="1" u="sng" dirty="0"/>
              <a:t>verb</a:t>
            </a:r>
            <a:r>
              <a:rPr lang="en-US" b="1" dirty="0"/>
              <a:t> </a:t>
            </a:r>
            <a:r>
              <a:rPr lang="en-US" b="1" dirty="0" err="1" smtClean="0"/>
              <a:t>rien</a:t>
            </a:r>
            <a:r>
              <a:rPr lang="en-US" b="1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nothing)</a:t>
            </a:r>
            <a:endParaRPr lang="en-US" b="1" dirty="0" smtClean="0"/>
          </a:p>
          <a:p>
            <a:r>
              <a:rPr lang="en-US" b="1" dirty="0"/>
              <a:t>ne </a:t>
            </a:r>
            <a:r>
              <a:rPr lang="en-US" b="1" u="sng" dirty="0"/>
              <a:t>verb</a:t>
            </a:r>
            <a:r>
              <a:rPr lang="en-US" b="1" dirty="0"/>
              <a:t> </a:t>
            </a:r>
            <a:r>
              <a:rPr lang="en-US" b="1" dirty="0" err="1" smtClean="0"/>
              <a:t>personne</a:t>
            </a:r>
            <a:r>
              <a:rPr lang="en-US" b="1" dirty="0" smtClean="0"/>
              <a:t> 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no one/nobody)</a:t>
            </a:r>
          </a:p>
        </p:txBody>
      </p:sp>
    </p:spTree>
    <p:extLst>
      <p:ext uri="{BB962C8B-B14F-4D97-AF65-F5344CB8AC3E}">
        <p14:creationId xmlns:p14="http://schemas.microsoft.com/office/powerpoint/2010/main" val="275563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</a:t>
            </a:r>
            <a:r>
              <a:rPr lang="en-US" b="1" dirty="0" err="1"/>
              <a:t>négation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4500" b="4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973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Quiz: </a:t>
            </a:r>
            <a:r>
              <a:rPr lang="en-US" b="1" dirty="0" err="1" smtClean="0"/>
              <a:t>avoir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 courage!</a:t>
            </a:r>
          </a:p>
          <a:p>
            <a:r>
              <a:rPr lang="en-US" dirty="0" smtClean="0"/>
              <a:t>Bonne chance!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8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209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F101</vt:lpstr>
      <vt:lpstr>la famille</vt:lpstr>
      <vt:lpstr>Préférences</vt:lpstr>
      <vt:lpstr>dictée</vt:lpstr>
      <vt:lpstr>le présent des verbes en -er</vt:lpstr>
      <vt:lpstr>Sports et distractions</vt:lpstr>
      <vt:lpstr>la négation </vt:lpstr>
      <vt:lpstr>la négation</vt:lpstr>
      <vt:lpstr>Quiz: avoir 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</dc:title>
  <dc:creator>Nathan Love</dc:creator>
  <cp:lastModifiedBy>WKU Faculty Staff</cp:lastModifiedBy>
  <cp:revision>36</cp:revision>
  <dcterms:created xsi:type="dcterms:W3CDTF">2014-01-29T14:50:08Z</dcterms:created>
  <dcterms:modified xsi:type="dcterms:W3CDTF">2014-02-17T16:00:05Z</dcterms:modified>
</cp:coreProperties>
</file>