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4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5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6A17-85AD-F145-933A-707F1747E4C0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58F54-84D3-D148-8C22-FC133173F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 le </a:t>
            </a:r>
            <a:r>
              <a:rPr lang="en-US" dirty="0" err="1" smtClean="0"/>
              <a:t>jeudi</a:t>
            </a:r>
            <a:r>
              <a:rPr lang="en-US" dirty="0" smtClean="0"/>
              <a:t> 28 </a:t>
            </a:r>
            <a:r>
              <a:rPr lang="en-US" dirty="0" err="1" smtClean="0"/>
              <a:t>janvier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Préliminaires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pseudonymes</a:t>
            </a:r>
            <a:endParaRPr lang="en-US" dirty="0" smtClean="0"/>
          </a:p>
          <a:p>
            <a:r>
              <a:rPr lang="en-US" dirty="0" smtClean="0"/>
              <a:t>B. devoirs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présence</a:t>
            </a:r>
            <a:r>
              <a:rPr lang="en-US" dirty="0" smtClean="0"/>
              <a:t> (faire </a:t>
            </a:r>
            <a:r>
              <a:rPr lang="en-US" dirty="0" err="1" smtClean="0"/>
              <a:t>l’appel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D. Sorting out proficiencies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II. </a:t>
            </a:r>
            <a:r>
              <a:rPr lang="en-US" sz="3600" dirty="0" err="1" smtClean="0"/>
              <a:t>Révision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numéros</a:t>
            </a:r>
            <a:r>
              <a:rPr lang="en-US" dirty="0" smtClean="0"/>
              <a:t> 0-100 (pronunciation &amp; more)</a:t>
            </a:r>
          </a:p>
          <a:p>
            <a:r>
              <a:rPr lang="en-US" dirty="0" smtClean="0"/>
              <a:t>B. alphabet (syllabus 26 </a:t>
            </a:r>
            <a:r>
              <a:rPr lang="en-US" dirty="0" err="1" smtClean="0"/>
              <a:t>jan.</a:t>
            </a:r>
            <a:r>
              <a:rPr lang="en-US" dirty="0" smtClean="0"/>
              <a:t> alphabet encore Thierry Perrot)</a:t>
            </a:r>
          </a:p>
          <a:p>
            <a:r>
              <a:rPr lang="en-US" dirty="0" smtClean="0"/>
              <a:t>C. salutations (syllabus 27 </a:t>
            </a:r>
            <a:r>
              <a:rPr lang="en-US" dirty="0" err="1" smtClean="0"/>
              <a:t>jan.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9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III</a:t>
            </a:r>
            <a:r>
              <a:rPr lang="en-US" sz="3600" dirty="0"/>
              <a:t>. </a:t>
            </a:r>
            <a:r>
              <a:rPr lang="en-US" sz="3600" dirty="0" smtClean="0"/>
              <a:t>Salutations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Travail </a:t>
            </a:r>
            <a:r>
              <a:rPr lang="en-US" sz="3200" dirty="0" err="1" smtClean="0"/>
              <a:t>individuel</a:t>
            </a:r>
            <a:r>
              <a:rPr lang="en-US" sz="3200" dirty="0" smtClean="0"/>
              <a:t> et en </a:t>
            </a:r>
            <a:r>
              <a:rPr lang="en-US" sz="3200" dirty="0" err="1" smtClean="0"/>
              <a:t>petits</a:t>
            </a:r>
            <a:r>
              <a:rPr lang="en-US" sz="3200" dirty="0" smtClean="0"/>
              <a:t> </a:t>
            </a:r>
            <a:r>
              <a:rPr lang="en-US" sz="3200" dirty="0" err="1" smtClean="0"/>
              <a:t>groupes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717"/>
            <a:ext cx="8229600" cy="4639446"/>
          </a:xfrm>
        </p:spPr>
        <p:txBody>
          <a:bodyPr>
            <a:normAutofit/>
          </a:bodyPr>
          <a:lstStyle/>
          <a:p>
            <a:r>
              <a:rPr lang="x-none" sz="2800" dirty="0" smtClean="0"/>
              <a:t>A. dialogue avec un ami/ une amie</a:t>
            </a:r>
            <a:r>
              <a:rPr lang="en-US" sz="2800" dirty="0"/>
              <a:t>		</a:t>
            </a:r>
          </a:p>
          <a:p>
            <a:r>
              <a:rPr lang="x-none" sz="2800" dirty="0" smtClean="0"/>
              <a:t>1. greeting &amp; response</a:t>
            </a:r>
            <a:endParaRPr lang="en-US" sz="2800" dirty="0" smtClean="0"/>
          </a:p>
          <a:p>
            <a:r>
              <a:rPr lang="x-none" sz="2800" dirty="0" smtClean="0"/>
              <a:t>2. “how are you?”&amp; response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3. “good-bye” &amp; response</a:t>
            </a:r>
          </a:p>
          <a:p>
            <a:r>
              <a:rPr lang="en-US" sz="2800" dirty="0" smtClean="0"/>
              <a:t>B. dialogue with your boss (man or woman)</a:t>
            </a:r>
          </a:p>
          <a:p>
            <a:r>
              <a:rPr lang="x-none" sz="2800" dirty="0"/>
              <a:t>1. greeting &amp; response</a:t>
            </a:r>
            <a:endParaRPr lang="en-US" sz="2800" dirty="0"/>
          </a:p>
          <a:p>
            <a:r>
              <a:rPr lang="x-none" sz="2800" dirty="0"/>
              <a:t>2. “how are you?”&amp; response</a:t>
            </a:r>
            <a:r>
              <a:rPr lang="en-US" sz="2800" dirty="0"/>
              <a:t>	</a:t>
            </a:r>
          </a:p>
          <a:p>
            <a:r>
              <a:rPr lang="en-US" sz="2800" dirty="0"/>
              <a:t>3. “good-bye” &amp; response</a:t>
            </a:r>
          </a:p>
        </p:txBody>
      </p:sp>
    </p:spTree>
    <p:extLst>
      <p:ext uri="{BB962C8B-B14F-4D97-AF65-F5344CB8AC3E}">
        <p14:creationId xmlns:p14="http://schemas.microsoft.com/office/powerpoint/2010/main" val="2429463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IV. Quizzes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</a:t>
            </a:r>
          </a:p>
          <a:p>
            <a:r>
              <a:rPr lang="x-none" dirty="0" smtClean="0"/>
              <a:t>1. compréhension: numéros / âges</a:t>
            </a:r>
            <a:endParaRPr lang="en-US" dirty="0" smtClean="0"/>
          </a:p>
          <a:p>
            <a:r>
              <a:rPr lang="x-none" dirty="0" smtClean="0"/>
              <a:t>2</a:t>
            </a:r>
            <a:r>
              <a:rPr lang="x-none" dirty="0"/>
              <a:t>. compréhension: </a:t>
            </a:r>
            <a:r>
              <a:rPr lang="x-none" dirty="0" smtClean="0"/>
              <a:t>alphabet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dictée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515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V. </a:t>
            </a:r>
            <a:r>
              <a:rPr lang="en-US" sz="3200" dirty="0" err="1" smtClean="0"/>
              <a:t>Copains</a:t>
            </a:r>
            <a:r>
              <a:rPr lang="en-US" sz="3200" dirty="0" smtClean="0"/>
              <a:t> au café </a:t>
            </a:r>
            <a:r>
              <a:rPr lang="en-US" sz="3200" dirty="0" err="1" smtClean="0"/>
              <a:t>compréhension</a:t>
            </a:r>
            <a:r>
              <a:rPr lang="en-US" sz="3200" dirty="0" smtClean="0"/>
              <a:t> / </a:t>
            </a:r>
            <a:r>
              <a:rPr lang="en-US" sz="3200" dirty="0" err="1" smtClean="0"/>
              <a:t>vocabulaire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150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VI. </a:t>
            </a:r>
            <a:r>
              <a:rPr lang="en-US" sz="3200" dirty="0" err="1" smtClean="0"/>
              <a:t>Calendrier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r>
              <a:rPr lang="x-none" dirty="0" smtClean="0"/>
              <a:t>A. prononciation</a:t>
            </a:r>
            <a:r>
              <a:rPr lang="en-US" dirty="0"/>
              <a:t>		</a:t>
            </a:r>
          </a:p>
          <a:p>
            <a:r>
              <a:rPr lang="x-none" dirty="0" smtClean="0"/>
              <a:t>B. compréhension: les mois de chaque saison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489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VII. Alphabet </a:t>
            </a:r>
            <a:r>
              <a:rPr lang="en-US" sz="3200" dirty="0" err="1" smtClean="0"/>
              <a:t>phonétique</a:t>
            </a:r>
            <a:r>
              <a:rPr lang="en-US" sz="3200" dirty="0" smtClean="0"/>
              <a:t> &amp; </a:t>
            </a:r>
            <a:r>
              <a:rPr lang="en-US" sz="3200" dirty="0" err="1" smtClean="0"/>
              <a:t>Interactivités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992"/>
            <a:ext cx="8229600" cy="298375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78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98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F101 le jeudi 28 janvier 2016</vt:lpstr>
      <vt:lpstr>I. Préliminaires</vt:lpstr>
      <vt:lpstr>II. Révision</vt:lpstr>
      <vt:lpstr>III. Salutations   Travail individuel et en petits groupes</vt:lpstr>
      <vt:lpstr>IV. Quizzes</vt:lpstr>
      <vt:lpstr>V. Copains au café compréhension / vocabulaire</vt:lpstr>
      <vt:lpstr>VI. Calendrier</vt:lpstr>
      <vt:lpstr>VII. Alphabet phonétique &amp; Interactivités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 Deuxième Examen</dc:title>
  <dc:creator>WKU Faculty Staff</dc:creator>
  <cp:lastModifiedBy>WKU Faculty Staff</cp:lastModifiedBy>
  <cp:revision>14</cp:revision>
  <dcterms:created xsi:type="dcterms:W3CDTF">2013-09-27T13:58:47Z</dcterms:created>
  <dcterms:modified xsi:type="dcterms:W3CDTF">2016-01-28T16:52:54Z</dcterms:modified>
</cp:coreProperties>
</file>