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1" r:id="rId5"/>
    <p:sldId id="268" r:id="rId6"/>
    <p:sldId id="263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2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684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41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6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33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2/1/16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48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2/1/16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37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2/1/16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2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02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55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96A17-85AD-F145-933A-707F1747E4C0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1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F101 le </a:t>
            </a:r>
            <a:r>
              <a:rPr lang="en-US" dirty="0" err="1" smtClean="0"/>
              <a:t>lun</a:t>
            </a:r>
            <a:r>
              <a:rPr lang="en-US" dirty="0" err="1" smtClean="0"/>
              <a:t>di</a:t>
            </a:r>
            <a:r>
              <a:rPr lang="en-US" dirty="0" smtClean="0"/>
              <a:t> 1er </a:t>
            </a:r>
            <a:r>
              <a:rPr lang="en-US" dirty="0" err="1" smtClean="0"/>
              <a:t>f</a:t>
            </a:r>
            <a:r>
              <a:rPr lang="en-US" dirty="0" err="1" smtClean="0"/>
              <a:t>évr</a:t>
            </a:r>
            <a:r>
              <a:rPr lang="en-US" dirty="0" err="1" smtClean="0"/>
              <a:t>ier</a:t>
            </a:r>
            <a:r>
              <a:rPr lang="en-US" dirty="0" smtClean="0"/>
              <a:t> </a:t>
            </a: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 premier </a:t>
            </a:r>
            <a:r>
              <a:rPr lang="en-US" dirty="0" err="1" smtClean="0"/>
              <a:t>f</a:t>
            </a:r>
            <a:r>
              <a:rPr lang="en-US" dirty="0" err="1" smtClean="0"/>
              <a:t>évrier</a:t>
            </a:r>
            <a:endParaRPr lang="en-US" dirty="0" smtClean="0"/>
          </a:p>
          <a:p>
            <a:r>
              <a:rPr lang="en-US" dirty="0" err="1" smtClean="0"/>
              <a:t>Pronoms</a:t>
            </a:r>
            <a:r>
              <a:rPr lang="en-US" dirty="0" smtClean="0"/>
              <a:t> </a:t>
            </a:r>
            <a:r>
              <a:rPr lang="en-US" dirty="0" err="1" smtClean="0"/>
              <a:t>sujets</a:t>
            </a:r>
            <a:endParaRPr lang="en-US" dirty="0" smtClean="0"/>
          </a:p>
          <a:p>
            <a:r>
              <a:rPr lang="en-US" dirty="0" err="1" smtClean="0"/>
              <a:t>Être</a:t>
            </a:r>
            <a:r>
              <a:rPr lang="en-US" dirty="0" smtClean="0"/>
              <a:t> au </a:t>
            </a:r>
            <a:r>
              <a:rPr lang="en-US" dirty="0" err="1" smtClean="0"/>
              <a:t>présent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64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I. </a:t>
            </a:r>
            <a:r>
              <a:rPr lang="en-US" dirty="0" err="1" smtClean="0"/>
              <a:t>Préliminaires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F102 inscriptions (enrollment)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895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200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II. </a:t>
            </a:r>
            <a:r>
              <a:rPr lang="en-US" sz="3600" dirty="0" err="1" smtClean="0"/>
              <a:t>Révision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numéros</a:t>
            </a:r>
            <a:r>
              <a:rPr lang="en-US" dirty="0" smtClean="0"/>
              <a:t> 0</a:t>
            </a:r>
            <a:r>
              <a:rPr lang="en-US" dirty="0" smtClean="0"/>
              <a:t>-69  [</a:t>
            </a:r>
            <a:r>
              <a:rPr lang="en-US" dirty="0" smtClean="0">
                <a:solidFill>
                  <a:srgbClr val="FF0000"/>
                </a:solidFill>
              </a:rPr>
              <a:t>page 14</a:t>
            </a:r>
            <a:r>
              <a:rPr lang="en-US" dirty="0" smtClean="0"/>
              <a:t>]</a:t>
            </a:r>
            <a:endParaRPr lang="en-US" dirty="0" smtClean="0"/>
          </a:p>
          <a:p>
            <a:r>
              <a:rPr lang="en-US" dirty="0" err="1" smtClean="0"/>
              <a:t>Jeu</a:t>
            </a:r>
            <a:r>
              <a:rPr lang="en-US" dirty="0" smtClean="0"/>
              <a:t> (space invaders)</a:t>
            </a:r>
            <a:endParaRPr lang="en-US" dirty="0" smtClean="0"/>
          </a:p>
          <a:p>
            <a:r>
              <a:rPr lang="en-US" dirty="0" smtClean="0"/>
              <a:t>0-100 en </a:t>
            </a:r>
            <a:r>
              <a:rPr lang="en-US" dirty="0" err="1" smtClean="0"/>
              <a:t>toutes</a:t>
            </a:r>
            <a:r>
              <a:rPr lang="en-US" dirty="0" smtClean="0"/>
              <a:t> </a:t>
            </a:r>
            <a:r>
              <a:rPr lang="en-US" dirty="0" err="1" smtClean="0"/>
              <a:t>lettres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290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3600" dirty="0" smtClean="0"/>
              <a:t>III</a:t>
            </a:r>
            <a:r>
              <a:rPr lang="en-US" sz="3600" dirty="0"/>
              <a:t>. </a:t>
            </a:r>
            <a:r>
              <a:rPr lang="en-US" sz="3600" dirty="0" err="1" smtClean="0"/>
              <a:t>Calendrier</a:t>
            </a:r>
            <a:r>
              <a:rPr lang="en-US" sz="3600" dirty="0" smtClean="0"/>
              <a:t>  </a:t>
            </a:r>
            <a:r>
              <a:rPr lang="en-US" sz="3200" dirty="0" smtClean="0"/>
              <a:t>[</a:t>
            </a:r>
            <a:r>
              <a:rPr lang="en-US" sz="3200" dirty="0" smtClean="0">
                <a:solidFill>
                  <a:srgbClr val="FF0000"/>
                </a:solidFill>
              </a:rPr>
              <a:t>page 11</a:t>
            </a:r>
            <a:r>
              <a:rPr lang="en-US" sz="3200" dirty="0" smtClean="0"/>
              <a:t>]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6717"/>
            <a:ext cx="8229600" cy="4639446"/>
          </a:xfrm>
        </p:spPr>
        <p:txBody>
          <a:bodyPr>
            <a:normAutofit/>
          </a:bodyPr>
          <a:lstStyle/>
          <a:p>
            <a:r>
              <a:rPr lang="x-none" sz="2800" dirty="0" smtClean="0"/>
              <a:t>A. </a:t>
            </a:r>
            <a:r>
              <a:rPr lang="x-none" sz="2800" dirty="0" smtClean="0"/>
              <a:t>prononciation</a:t>
            </a:r>
            <a:r>
              <a:rPr lang="en-US" sz="2800" dirty="0"/>
              <a:t>		</a:t>
            </a:r>
          </a:p>
          <a:p>
            <a:r>
              <a:rPr lang="en-US" sz="2800" dirty="0" smtClean="0"/>
              <a:t>B</a:t>
            </a:r>
            <a:r>
              <a:rPr lang="en-US" sz="2800" dirty="0" smtClean="0"/>
              <a:t>. </a:t>
            </a:r>
            <a:r>
              <a:rPr lang="en-US" sz="2800" dirty="0" err="1" smtClean="0"/>
              <a:t>mois</a:t>
            </a:r>
            <a:r>
              <a:rPr lang="en-US" sz="2800" dirty="0" smtClean="0"/>
              <a:t> de </a:t>
            </a:r>
            <a:r>
              <a:rPr lang="en-US" sz="2800" dirty="0" err="1" smtClean="0"/>
              <a:t>chaque</a:t>
            </a:r>
            <a:r>
              <a:rPr lang="en-US" sz="2800" dirty="0" smtClean="0"/>
              <a:t> </a:t>
            </a:r>
            <a:r>
              <a:rPr lang="en-US" sz="2800" dirty="0" err="1" smtClean="0"/>
              <a:t>saison</a:t>
            </a:r>
            <a:endParaRPr lang="en-US" sz="2800" dirty="0" smtClean="0"/>
          </a:p>
          <a:p>
            <a:r>
              <a:rPr lang="x-none" sz="2800" dirty="0" smtClean="0"/>
              <a:t>C. flash cards set C (Chapitre 1)</a:t>
            </a:r>
            <a:endParaRPr lang="en-US" sz="2800" dirty="0"/>
          </a:p>
          <a:p>
            <a:r>
              <a:rPr lang="x-none" sz="2800" dirty="0" smtClean="0"/>
              <a:t>D. jeu : anniversaire</a:t>
            </a: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29463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3600" dirty="0" smtClean="0"/>
              <a:t>IV. </a:t>
            </a:r>
            <a:r>
              <a:rPr lang="en-US" sz="3600" dirty="0" err="1" smtClean="0"/>
              <a:t>Pronoms</a:t>
            </a:r>
            <a:r>
              <a:rPr lang="en-US" sz="3600" dirty="0" smtClean="0"/>
              <a:t> </a:t>
            </a:r>
            <a:r>
              <a:rPr lang="en-US" sz="3600" dirty="0" err="1" smtClean="0"/>
              <a:t>sujets</a:t>
            </a:r>
            <a:r>
              <a:rPr lang="en-US" sz="3600" dirty="0" smtClean="0"/>
              <a:t> et </a:t>
            </a:r>
            <a:br>
              <a:rPr lang="en-US" sz="3600" dirty="0" smtClean="0"/>
            </a:br>
            <a:r>
              <a:rPr lang="en-US" sz="3600" b="1" i="1" dirty="0" err="1" smtClean="0"/>
              <a:t>être</a:t>
            </a:r>
            <a:r>
              <a:rPr lang="en-US" sz="3600" dirty="0" smtClean="0"/>
              <a:t> au </a:t>
            </a:r>
            <a:r>
              <a:rPr lang="en-US" sz="3600" dirty="0" err="1" smtClean="0"/>
              <a:t>présent</a:t>
            </a:r>
            <a:r>
              <a:rPr lang="en-US" sz="3600" dirty="0" smtClean="0"/>
              <a:t>  </a:t>
            </a:r>
            <a:r>
              <a:rPr lang="en-US" sz="3200" dirty="0" smtClean="0"/>
              <a:t>[</a:t>
            </a:r>
            <a:r>
              <a:rPr lang="en-US" sz="3200" dirty="0" smtClean="0">
                <a:solidFill>
                  <a:srgbClr val="FF0000"/>
                </a:solidFill>
              </a:rPr>
              <a:t>page 10</a:t>
            </a:r>
            <a:r>
              <a:rPr lang="en-US" sz="3200" dirty="0" smtClean="0"/>
              <a:t>]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6717"/>
            <a:ext cx="8229600" cy="46394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u="sng" dirty="0" err="1" smtClean="0"/>
              <a:t>Singulier</a:t>
            </a:r>
            <a:r>
              <a:rPr lang="en-US" sz="2400" dirty="0"/>
              <a:t> </a:t>
            </a:r>
            <a:r>
              <a:rPr lang="en-US" sz="2400" dirty="0" smtClean="0"/>
              <a:t>              </a:t>
            </a:r>
            <a:r>
              <a:rPr lang="en-US" sz="2400" u="sng" dirty="0" err="1" smtClean="0"/>
              <a:t>Pluriel</a:t>
            </a:r>
            <a:endParaRPr lang="en-US" sz="2400" u="sng" dirty="0" smtClean="0"/>
          </a:p>
          <a:p>
            <a:pPr marL="0" indent="0">
              <a:buNone/>
            </a:pPr>
            <a:r>
              <a:rPr lang="en-US" sz="2400" dirty="0" smtClean="0"/>
              <a:t>je = I                      nous = we</a:t>
            </a:r>
          </a:p>
          <a:p>
            <a:pPr marL="0" indent="0">
              <a:buNone/>
            </a:pPr>
            <a:r>
              <a:rPr lang="en-US" sz="2400" dirty="0" err="1" smtClean="0"/>
              <a:t>tu</a:t>
            </a:r>
            <a:r>
              <a:rPr lang="en-US" sz="2400" dirty="0" smtClean="0"/>
              <a:t> = you                </a:t>
            </a:r>
            <a:r>
              <a:rPr lang="en-US" sz="2400" dirty="0" err="1" smtClean="0"/>
              <a:t>vous</a:t>
            </a:r>
            <a:r>
              <a:rPr lang="en-US" sz="2400" dirty="0" smtClean="0"/>
              <a:t> = you</a:t>
            </a:r>
          </a:p>
          <a:p>
            <a:pPr marL="0" indent="0">
              <a:buNone/>
            </a:pPr>
            <a:r>
              <a:rPr lang="en-US" sz="2400" dirty="0" err="1" smtClean="0"/>
              <a:t>il</a:t>
            </a:r>
            <a:r>
              <a:rPr lang="en-US" sz="2400" dirty="0" smtClean="0"/>
              <a:t> = he                    </a:t>
            </a:r>
            <a:r>
              <a:rPr lang="en-US" sz="2400" dirty="0" err="1" smtClean="0"/>
              <a:t>ils</a:t>
            </a:r>
            <a:r>
              <a:rPr lang="en-US" sz="2400" dirty="0" smtClean="0"/>
              <a:t> = they (masc./mixed gender)</a:t>
            </a:r>
          </a:p>
          <a:p>
            <a:pPr marL="0" indent="0">
              <a:buNone/>
            </a:pPr>
            <a:r>
              <a:rPr lang="en-US" sz="2400" dirty="0" err="1" smtClean="0"/>
              <a:t>elle</a:t>
            </a:r>
            <a:r>
              <a:rPr lang="en-US" sz="2400" dirty="0" smtClean="0"/>
              <a:t> = she</a:t>
            </a:r>
            <a:r>
              <a:rPr lang="en-US" sz="2400" dirty="0"/>
              <a:t>	</a:t>
            </a:r>
            <a:r>
              <a:rPr lang="en-US" sz="2400" dirty="0" smtClean="0"/>
              <a:t>           </a:t>
            </a:r>
            <a:r>
              <a:rPr lang="en-US" sz="2400" dirty="0" err="1" smtClean="0"/>
              <a:t>elles</a:t>
            </a:r>
            <a:r>
              <a:rPr lang="en-US" sz="2400" dirty="0" smtClean="0"/>
              <a:t> = they (feminine)</a:t>
            </a:r>
          </a:p>
          <a:p>
            <a:pPr marL="0" indent="0">
              <a:buNone/>
            </a:pPr>
            <a:r>
              <a:rPr lang="en-US" sz="2400" dirty="0" smtClean="0"/>
              <a:t>on = one, </a:t>
            </a:r>
            <a:endParaRPr lang="en-US" sz="24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je </a:t>
            </a:r>
            <a:r>
              <a:rPr lang="en-US" sz="2800" i="1" dirty="0" err="1" smtClean="0"/>
              <a:t>suis</a:t>
            </a:r>
            <a:r>
              <a:rPr lang="en-US" sz="2800" dirty="0" smtClean="0"/>
              <a:t>               nous </a:t>
            </a:r>
            <a:r>
              <a:rPr lang="en-US" sz="2800" i="1" dirty="0" err="1" smtClean="0"/>
              <a:t>sommes</a:t>
            </a:r>
            <a:r>
              <a:rPr lang="en-US" sz="2800" dirty="0" smtClean="0"/>
              <a:t>    </a:t>
            </a:r>
            <a:r>
              <a:rPr lang="en-US" sz="2800" dirty="0" smtClean="0">
                <a:solidFill>
                  <a:srgbClr val="FF0000"/>
                </a:solidFill>
              </a:rPr>
              <a:t>ne … pas = not</a:t>
            </a:r>
            <a:endParaRPr lang="en-US" sz="2800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 err="1" smtClean="0"/>
              <a:t>tu</a:t>
            </a:r>
            <a:r>
              <a:rPr lang="en-US" sz="2800" dirty="0" smtClean="0"/>
              <a:t> </a:t>
            </a:r>
            <a:r>
              <a:rPr lang="en-US" sz="2800" i="1" dirty="0" err="1" smtClean="0"/>
              <a:t>es</a:t>
            </a:r>
            <a:r>
              <a:rPr lang="en-US" sz="2800" dirty="0" smtClean="0"/>
              <a:t>                  </a:t>
            </a:r>
            <a:r>
              <a:rPr lang="en-US" sz="2800" dirty="0" err="1" smtClean="0"/>
              <a:t>vous</a:t>
            </a:r>
            <a:r>
              <a:rPr lang="en-US" sz="2800" dirty="0" smtClean="0"/>
              <a:t> </a:t>
            </a:r>
            <a:r>
              <a:rPr lang="en-US" sz="2800" i="1" dirty="0" err="1" smtClean="0"/>
              <a:t>êtes</a:t>
            </a:r>
            <a:endParaRPr lang="en-US" sz="2800" i="1" dirty="0" smtClean="0"/>
          </a:p>
          <a:p>
            <a:pPr marL="0" indent="0">
              <a:buNone/>
            </a:pPr>
            <a:r>
              <a:rPr lang="en-US" sz="2800" dirty="0" err="1" smtClean="0"/>
              <a:t>il</a:t>
            </a:r>
            <a:r>
              <a:rPr lang="en-US" sz="2800" dirty="0" smtClean="0"/>
              <a:t>/</a:t>
            </a:r>
            <a:r>
              <a:rPr lang="en-US" sz="2800" dirty="0" err="1" smtClean="0"/>
              <a:t>elle</a:t>
            </a:r>
            <a:r>
              <a:rPr lang="en-US" sz="2800" dirty="0" smtClean="0"/>
              <a:t>/on </a:t>
            </a:r>
            <a:r>
              <a:rPr lang="en-US" sz="2800" i="1" dirty="0" err="1" smtClean="0"/>
              <a:t>est</a:t>
            </a:r>
            <a:r>
              <a:rPr lang="en-US" sz="2800" dirty="0" smtClean="0"/>
              <a:t>    </a:t>
            </a:r>
            <a:r>
              <a:rPr lang="en-US" sz="2800" dirty="0" err="1" smtClean="0"/>
              <a:t>ils</a:t>
            </a:r>
            <a:r>
              <a:rPr lang="en-US" sz="2800" dirty="0" smtClean="0"/>
              <a:t>/ </a:t>
            </a:r>
            <a:r>
              <a:rPr lang="en-US" sz="2800" dirty="0" err="1" smtClean="0"/>
              <a:t>elles</a:t>
            </a:r>
            <a:r>
              <a:rPr lang="en-US" sz="2800" dirty="0" smtClean="0"/>
              <a:t> </a:t>
            </a:r>
            <a:r>
              <a:rPr lang="en-US" sz="2800" i="1" dirty="0" err="1" smtClean="0"/>
              <a:t>sont</a:t>
            </a:r>
            <a:r>
              <a:rPr lang="en-US" sz="2800" i="1" dirty="0" smtClean="0"/>
              <a:t> </a:t>
            </a:r>
            <a:endParaRPr lang="en-US" sz="2800" i="1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4421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2002"/>
          </a:xfrm>
        </p:spPr>
        <p:txBody>
          <a:bodyPr>
            <a:noAutofit/>
          </a:bodyPr>
          <a:lstStyle/>
          <a:p>
            <a:r>
              <a:rPr lang="en-US" sz="3200" dirty="0" smtClean="0"/>
              <a:t>V</a:t>
            </a:r>
            <a:r>
              <a:rPr lang="en-US" sz="3200" dirty="0" smtClean="0"/>
              <a:t>. </a:t>
            </a:r>
            <a:r>
              <a:rPr lang="en-US" sz="3200" dirty="0" smtClean="0"/>
              <a:t>Quizzes/</a:t>
            </a:r>
            <a:r>
              <a:rPr lang="en-US" sz="3200" dirty="0" err="1" smtClean="0"/>
              <a:t>Appel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0992"/>
            <a:ext cx="8229600" cy="2983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	</a:t>
            </a:r>
          </a:p>
          <a:p>
            <a:r>
              <a:rPr lang="x-none" dirty="0" smtClean="0"/>
              <a:t>1. </a:t>
            </a:r>
            <a:r>
              <a:rPr lang="x-none" dirty="0" smtClean="0"/>
              <a:t>Origines : </a:t>
            </a:r>
            <a:r>
              <a:rPr lang="x-none" dirty="0" smtClean="0"/>
              <a:t>écrivez correctement.</a:t>
            </a:r>
            <a:endParaRPr lang="en-US" dirty="0" smtClean="0"/>
          </a:p>
          <a:p>
            <a:r>
              <a:rPr lang="x-none" dirty="0" smtClean="0"/>
              <a:t>2</a:t>
            </a:r>
            <a:r>
              <a:rPr lang="x-none" dirty="0"/>
              <a:t>. compréhension: </a:t>
            </a:r>
            <a:r>
              <a:rPr lang="x-none" dirty="0" smtClean="0"/>
              <a:t>num</a:t>
            </a:r>
            <a:r>
              <a:rPr lang="x-none" dirty="0" smtClean="0"/>
              <a:t>éros 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5159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2002"/>
          </a:xfrm>
        </p:spPr>
        <p:txBody>
          <a:bodyPr>
            <a:noAutofit/>
          </a:bodyPr>
          <a:lstStyle/>
          <a:p>
            <a:r>
              <a:rPr lang="en-US" sz="3200" dirty="0" smtClean="0"/>
              <a:t>VI</a:t>
            </a:r>
            <a:r>
              <a:rPr lang="en-US" sz="3200" dirty="0" smtClean="0"/>
              <a:t>. Alphabet </a:t>
            </a:r>
            <a:r>
              <a:rPr lang="en-US" sz="3200" dirty="0" err="1" smtClean="0"/>
              <a:t>phonétique</a:t>
            </a:r>
            <a:r>
              <a:rPr lang="en-US" sz="3200" dirty="0" smtClean="0"/>
              <a:t> &amp; </a:t>
            </a:r>
            <a:r>
              <a:rPr lang="en-US" sz="3200" dirty="0" err="1" smtClean="0"/>
              <a:t>Interactivités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0992"/>
            <a:ext cx="8229600" cy="2983759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4789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102</Words>
  <Application>Microsoft Macintosh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F101 le lundi 1er février 2016</vt:lpstr>
      <vt:lpstr>I. Préliminaires</vt:lpstr>
      <vt:lpstr>II. Révision</vt:lpstr>
      <vt:lpstr>III. Calendrier  [page 11]</vt:lpstr>
      <vt:lpstr>IV. Pronoms sujets et  être au présent  [page 10]</vt:lpstr>
      <vt:lpstr>V. Quizzes/Appel</vt:lpstr>
      <vt:lpstr>VI. Alphabet phonétique &amp; Interactivités</vt:lpstr>
    </vt:vector>
  </TitlesOfParts>
  <Company>Western Kentucky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F101 Deuxième Examen</dc:title>
  <dc:creator>WKU Faculty Staff</dc:creator>
  <cp:lastModifiedBy>WKU Faculty Staff</cp:lastModifiedBy>
  <cp:revision>19</cp:revision>
  <dcterms:created xsi:type="dcterms:W3CDTF">2013-09-27T13:58:47Z</dcterms:created>
  <dcterms:modified xsi:type="dcterms:W3CDTF">2016-02-01T16:07:48Z</dcterms:modified>
</cp:coreProperties>
</file>