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7"/>
  </p:notesMasterIdLst>
  <p:sldIdLst>
    <p:sldId id="256" r:id="rId2"/>
    <p:sldId id="257" r:id="rId3"/>
    <p:sldId id="288" r:id="rId4"/>
    <p:sldId id="258" r:id="rId5"/>
    <p:sldId id="298" r:id="rId6"/>
    <p:sldId id="261" r:id="rId7"/>
    <p:sldId id="262" r:id="rId8"/>
    <p:sldId id="281" r:id="rId9"/>
    <p:sldId id="289" r:id="rId10"/>
    <p:sldId id="266" r:id="rId11"/>
    <p:sldId id="292" r:id="rId12"/>
    <p:sldId id="279" r:id="rId13"/>
    <p:sldId id="268" r:id="rId14"/>
    <p:sldId id="282" r:id="rId15"/>
    <p:sldId id="269" r:id="rId16"/>
    <p:sldId id="305" r:id="rId17"/>
    <p:sldId id="290" r:id="rId18"/>
    <p:sldId id="291" r:id="rId19"/>
    <p:sldId id="299" r:id="rId20"/>
    <p:sldId id="300" r:id="rId21"/>
    <p:sldId id="271" r:id="rId22"/>
    <p:sldId id="280" r:id="rId23"/>
    <p:sldId id="301" r:id="rId24"/>
    <p:sldId id="306" r:id="rId25"/>
    <p:sldId id="30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9069-5405-4FF9-B195-59BB09CC6A60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28097-5D36-456A-BCBE-DAB87E4F8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28097-5D36-456A-BCBE-DAB87E4F85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871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2A93-D0B2-48AA-8E27-059AEF7D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AC15-3592-464C-8F5F-93E8F679D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44EEB-3937-4210-B3B4-C9343D26D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D98A-82C2-4A4A-80ED-3E37852E4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1283-E427-4F16-8E0B-96E59DA32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F9EF-3228-4CFA-8172-4948A81A2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E3D7-608B-4407-9D8F-7601C544D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887F-CEEB-4100-84F3-5E5299B3C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F1BC-33C0-4DFA-9C98-D0758E9D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59B0-F687-40B5-A1A9-B81EE6A0F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B3F3-56DC-4426-B292-C5211D7C0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7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79B3D20-26B8-4586-BF03-150A3597F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hortstay.dekey.nl/no_cache/future-tenant-ssf/properties/details/?tx_keyproject_pi1%5bshowUid%5d=122&amp;cHash=c36730b98313c6749fba5a3e92a12ae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aps.google.com/maps?rls=com.microsoft:en-us:IE-Address&amp;oe=&amp;rlz=&amp;q=amsterdam+map&amp;um=1&amp;ie=UTF-8&amp;hq=&amp;hnear=0x47c63fb5949a7755:0x6600fd4cb7c0af8d,Amsterdam,+The+Netherlands&amp;gl=us&amp;sa=X&amp;ei=FG01UZ-IG4u-0QG0tYDYDw&amp;ved=0CDAQ8gEwA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b.nl/english/travellers/ticketsandfares/transportzon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ted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ted.com/web/en-US/content/travel/inflight/aircraft/default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hortstay.dekey.nl/no_cache/future-tenant-ssf/properties/details/?tx_keyproject_pi1%5bshowUid%5d=113&amp;tx_keyproject_pi1%5bimage%5d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ortstay.dekey.nl/no_cache/future-tenant-ssf/properties/details/?tx_keyproject_pi1%5bshowUid%5d=113&amp;cHash=69a2736f2a6bdc2367639c3e3d081c5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ritntation-windm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640263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Orientation 1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Amsterdam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msterdam-hou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445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In Amsterdam</a:t>
            </a:r>
            <a:br>
              <a:rPr lang="en-US" sz="4000"/>
            </a:br>
            <a:r>
              <a:rPr lang="en-US" sz="4000"/>
              <a:t>Housing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Sarphatistraat </a:t>
            </a:r>
          </a:p>
          <a:p>
            <a:pPr eaLnBrk="1" hangingPunct="1">
              <a:defRPr/>
            </a:pPr>
            <a:r>
              <a:rPr lang="en-US" dirty="0">
                <a:hlinkClick r:id="rId3"/>
              </a:rPr>
              <a:t>Location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2 per room</a:t>
            </a:r>
          </a:p>
          <a:p>
            <a:pPr eaLnBrk="1" hangingPunct="1">
              <a:defRPr/>
            </a:pPr>
            <a:r>
              <a:rPr lang="en-US" dirty="0"/>
              <a:t>Shower and toilet</a:t>
            </a:r>
          </a:p>
          <a:p>
            <a:pPr eaLnBrk="1" hangingPunct="1">
              <a:defRPr/>
            </a:pPr>
            <a:r>
              <a:rPr lang="en-US" dirty="0"/>
              <a:t>Kitchen</a:t>
            </a:r>
          </a:p>
          <a:p>
            <a:pPr eaLnBrk="1" hangingPunct="1">
              <a:defRPr/>
            </a:pPr>
            <a:r>
              <a:rPr lang="en-US" dirty="0"/>
              <a:t>Internet in the rooms</a:t>
            </a:r>
          </a:p>
          <a:p>
            <a:pPr lvl="1" eaLnBrk="1" hangingPunct="1">
              <a:defRPr/>
            </a:pPr>
            <a:r>
              <a:rPr lang="en-US" dirty="0"/>
              <a:t>network card and a RJ 45 cable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Apartments have laundry facilities.  You provide the detergent and the fabric softener.  You fold and put them away.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Amsterdam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hlinkClick r:id="rId2"/>
              </a:rPr>
              <a:t>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In Amsterdam</a:t>
            </a:r>
            <a:br>
              <a:rPr lang="en-US" sz="4000"/>
            </a:br>
            <a:r>
              <a:rPr lang="en-US" sz="4000"/>
              <a:t>Transportation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3"/>
              </a:rPr>
              <a:t>Transportation </a:t>
            </a:r>
            <a:r>
              <a:rPr lang="en-US" dirty="0">
                <a:hlinkClick r:id="rId3"/>
              </a:rPr>
              <a:t>pass</a:t>
            </a:r>
            <a:endParaRPr lang="en-US" dirty="0"/>
          </a:p>
          <a:p>
            <a:pPr eaLnBrk="1" hangingPunct="1">
              <a:buNone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8" name="Picture 4" descr="europe_h_amsterdam_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483475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Netherlands</a:t>
            </a:r>
          </a:p>
        </p:txBody>
      </p:sp>
      <p:pic>
        <p:nvPicPr>
          <p:cNvPr id="17411" name="Picture 4" descr="nl-lg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Flag of F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27238"/>
            <a:ext cx="46482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lgium-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3676" y="1600200"/>
            <a:ext cx="6736647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Bring warm weather clothes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Bring cool weather clothes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Bring collapsible umbrella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Average July high 71.  Average low 53. Average precipitation 3”.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Clothes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8005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Bring warm weather clothes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Bring cool weather clothes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Bring comfortable walking shoes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Bring leather dressy shoes (they dress to go out)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Dress/skirt for the ladies and slacks (not jeans) and collared shirt for men (flower auction, EC)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Classroom dress be comfortable.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Going out clothes – ask Andy.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 is the cheapest way to get money</a:t>
            </a:r>
          </a:p>
          <a:p>
            <a:r>
              <a:rPr lang="en-US" dirty="0" smtClean="0"/>
              <a:t>Traveler’s checks are a pain and is costly</a:t>
            </a:r>
          </a:p>
          <a:p>
            <a:r>
              <a:rPr lang="en-US" dirty="0" smtClean="0"/>
              <a:t>Exchanging cash is costly</a:t>
            </a:r>
          </a:p>
          <a:p>
            <a:r>
              <a:rPr lang="en-US" dirty="0" smtClean="0"/>
              <a:t>Contact your bank and let them know you will be traveling</a:t>
            </a:r>
          </a:p>
          <a:p>
            <a:r>
              <a:rPr lang="en-US" dirty="0" smtClean="0"/>
              <a:t>4-digit pin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Participants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Melissa Ackerman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 Erin Asher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Louis Bunch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Michael Carpenter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Josh Carter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Christina </a:t>
            </a:r>
            <a:r>
              <a:rPr lang="en-US" dirty="0" err="1" smtClean="0"/>
              <a:t>Casas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Benjamin </a:t>
            </a:r>
            <a:r>
              <a:rPr lang="en-US" dirty="0" err="1" smtClean="0"/>
              <a:t>Conniff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Paige Harrison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Taylor Helton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 Shannon Hopper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Michael Keller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Kristina Mason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Alyssa Page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Blake Sarmiento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Tyler Shields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Donald Snider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Steenbergen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 Collin Steiner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 Justin Thurman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William Young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Mei Zhou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SAGL web site lists options for securing a phone before departure</a:t>
            </a:r>
          </a:p>
          <a:p>
            <a:r>
              <a:rPr lang="en-US" dirty="0" smtClean="0"/>
              <a:t>You may buy a phone or a sim card there</a:t>
            </a:r>
          </a:p>
          <a:p>
            <a:r>
              <a:rPr lang="en-US" dirty="0" smtClean="0"/>
              <a:t>We would like you to have a phone with you, preferably with a local number</a:t>
            </a:r>
          </a:p>
          <a:p>
            <a:r>
              <a:rPr lang="en-US" dirty="0" smtClean="0"/>
              <a:t>US service is costly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We Need From You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Complete all forms with SAGL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Copies </a:t>
            </a:r>
            <a:r>
              <a:rPr lang="en-US" sz="2800" dirty="0"/>
              <a:t>of your passport (first page) to </a:t>
            </a:r>
            <a:r>
              <a:rPr lang="en-US" sz="2800" dirty="0" smtClean="0"/>
              <a:t>SAGL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Attend SAGL Faculty Led orientation</a:t>
            </a:r>
          </a:p>
          <a:p>
            <a:pPr lvl="1"/>
            <a:r>
              <a:rPr lang="en-US" sz="2000" b="1" dirty="0">
                <a:effectLst/>
              </a:rPr>
              <a:t>04/18/2013 6:30-7:30 PM, Gary Ransdell Hall Auditorium (GRH 1074)</a:t>
            </a:r>
            <a:endParaRPr lang="en-US" sz="2000" dirty="0">
              <a:effectLst/>
            </a:endParaRPr>
          </a:p>
          <a:p>
            <a:pPr lvl="1"/>
            <a:r>
              <a:rPr lang="en-US" sz="2000" b="1" dirty="0">
                <a:effectLst/>
              </a:rPr>
              <a:t>04/23/2013 4:30-5:30 PM, Gary Ransdell Hall Auditorium (GRH 1074)</a:t>
            </a:r>
            <a:endParaRPr lang="en-U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CHECK EMAIL REGULARLY.  LOOK FOR EMAIL MESSAGES FROM PRUITT, MYERS, AND SAGL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We Need From You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e-mail any special requests to me</a:t>
            </a:r>
          </a:p>
          <a:p>
            <a:pPr lvl="1" eaLnBrk="1" hangingPunct="1">
              <a:defRPr/>
            </a:pPr>
            <a:r>
              <a:rPr lang="en-US" sz="2400" dirty="0"/>
              <a:t>Seating</a:t>
            </a:r>
          </a:p>
          <a:p>
            <a:pPr lvl="1" eaLnBrk="1" hangingPunct="1">
              <a:defRPr/>
            </a:pPr>
            <a:r>
              <a:rPr lang="en-US" sz="2400" dirty="0"/>
              <a:t>Roommates</a:t>
            </a:r>
          </a:p>
          <a:p>
            <a:pPr lvl="1" eaLnBrk="1" hangingPunct="1">
              <a:defRPr/>
            </a:pPr>
            <a:r>
              <a:rPr lang="en-US" sz="2400" dirty="0"/>
              <a:t>Meals</a:t>
            </a:r>
          </a:p>
          <a:p>
            <a:pPr lvl="1" eaLnBrk="1" hangingPunct="1">
              <a:defRPr/>
            </a:pPr>
            <a:r>
              <a:rPr lang="en-US" sz="2400" dirty="0"/>
              <a:t>Change in schedule</a:t>
            </a:r>
          </a:p>
          <a:p>
            <a:pPr eaLnBrk="1" hangingPunct="1">
              <a:defRPr/>
            </a:pPr>
            <a:r>
              <a:rPr lang="en-US" sz="2800" dirty="0"/>
              <a:t>Summer information</a:t>
            </a:r>
          </a:p>
          <a:p>
            <a:pPr lvl="1" eaLnBrk="1" hangingPunct="1">
              <a:defRPr/>
            </a:pPr>
            <a:r>
              <a:rPr lang="en-US" sz="2400" dirty="0"/>
              <a:t>e-mail</a:t>
            </a:r>
          </a:p>
          <a:p>
            <a:pPr lvl="1" eaLnBrk="1" hangingPunct="1">
              <a:defRPr/>
            </a:pPr>
            <a:r>
              <a:rPr lang="en-US" sz="2400" dirty="0"/>
              <a:t>Phone</a:t>
            </a:r>
          </a:p>
          <a:p>
            <a:pPr lvl="1" eaLnBrk="1" hangingPunct="1">
              <a:defRPr/>
            </a:pPr>
            <a:r>
              <a:rPr lang="en-US" sz="2400" dirty="0"/>
              <a:t>Cell phone (in the car on your way to the airport)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ag_art_flag_of_amsterdam-1331p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6019869" cy="4011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in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16 (Tuesday)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Travel</a:t>
            </a:r>
            <a:endParaRPr lang="en-US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United Airlines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Frequent Flier Programs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hlinkClick r:id="rId2"/>
              </a:rPr>
              <a:t>www.united.com</a:t>
            </a: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Travel</a:t>
            </a:r>
            <a:br>
              <a:rPr lang="en-US" sz="4000" dirty="0"/>
            </a:br>
            <a:r>
              <a:rPr lang="en-US" sz="4000" dirty="0" smtClean="0"/>
              <a:t>Wednesday, </a:t>
            </a:r>
            <a:r>
              <a:rPr lang="en-US" sz="4000" dirty="0"/>
              <a:t>July </a:t>
            </a:r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Nashville– </a:t>
            </a:r>
            <a:r>
              <a:rPr lang="en-US" sz="2800" dirty="0" smtClean="0"/>
              <a:t>Washington, DC UA 3400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1:10 </a:t>
            </a:r>
            <a:r>
              <a:rPr lang="en-US" sz="2800" dirty="0"/>
              <a:t>p.m. – </a:t>
            </a:r>
            <a:r>
              <a:rPr lang="en-US" sz="2800" dirty="0" smtClean="0"/>
              <a:t>3:56 </a:t>
            </a:r>
            <a:r>
              <a:rPr lang="en-US" sz="2800" dirty="0"/>
              <a:t>p.m. 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/>
              <a:t>Washington, DC - Amsterdam UA 946</a:t>
            </a:r>
          </a:p>
          <a:p>
            <a:pPr>
              <a:defRPr/>
            </a:pPr>
            <a:r>
              <a:rPr lang="en-US" sz="2800" dirty="0"/>
              <a:t>5:25 p.m. – 7:15 a.m. Thursday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United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Travel</a:t>
            </a:r>
            <a:br>
              <a:rPr lang="en-US" sz="4000" dirty="0"/>
            </a:br>
            <a:r>
              <a:rPr lang="en-US" sz="4000" dirty="0"/>
              <a:t>Friday, August 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Amsterdam – </a:t>
            </a:r>
            <a:r>
              <a:rPr lang="en-US" sz="2800" dirty="0" smtClean="0"/>
              <a:t>DC UA 947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11:15 a.m. – 1:55 p.m. 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DC - Nashville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4:50 </a:t>
            </a:r>
            <a:r>
              <a:rPr lang="en-US" sz="2800" dirty="0"/>
              <a:t>p.m. – </a:t>
            </a:r>
            <a:r>
              <a:rPr lang="en-US" sz="2800" dirty="0" smtClean="0"/>
              <a:t>5:37 p.m</a:t>
            </a:r>
            <a:r>
              <a:rPr lang="en-US" sz="28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Travel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Seat Assignments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Done in bulk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Special </a:t>
            </a:r>
            <a:r>
              <a:rPr lang="en-US" sz="2800" dirty="0"/>
              <a:t>requests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Left handed persons on left aisle, window?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Tall persons on aisle?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Someone you want to sit beside (or NOT sit beside)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Can change on line after </a:t>
            </a:r>
            <a:r>
              <a:rPr lang="en-US" sz="2800" dirty="0" smtClean="0"/>
              <a:t>ticketing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Return later (up until time of ticketing, difference in fare (+possible $250 fee)).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2" name="Picture 4" descr="europe_h_amsterdam_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24547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e building">
            <a:hlinkClick r:id="rId2" tooltip="Volgende fot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19200"/>
            <a:ext cx="5867400" cy="4007005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In Amsterdam</a:t>
            </a:r>
            <a:br>
              <a:rPr lang="en-US" sz="4000" dirty="0"/>
            </a:br>
            <a:r>
              <a:rPr lang="en-US" sz="4000" dirty="0"/>
              <a:t>Housing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Muidergracht 20 </a:t>
            </a:r>
            <a:endParaRPr lang="en-US" dirty="0"/>
          </a:p>
          <a:p>
            <a:pPr eaLnBrk="1" hangingPunct="1">
              <a:defRPr/>
            </a:pPr>
            <a:r>
              <a:rPr lang="en-US" dirty="0">
                <a:hlinkClick r:id="rId4"/>
              </a:rPr>
              <a:t>Location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2 per room</a:t>
            </a:r>
          </a:p>
          <a:p>
            <a:pPr eaLnBrk="1" hangingPunct="1">
              <a:defRPr/>
            </a:pPr>
            <a:r>
              <a:rPr lang="en-US" dirty="0"/>
              <a:t>Shower and </a:t>
            </a:r>
            <a:r>
              <a:rPr lang="en-US" dirty="0" smtClean="0"/>
              <a:t>toilet shared with 3 rooms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Kitchen</a:t>
            </a:r>
          </a:p>
          <a:p>
            <a:pPr eaLnBrk="1" hangingPunct="1">
              <a:defRPr/>
            </a:pPr>
            <a:r>
              <a:rPr lang="en-US" dirty="0" err="1" smtClean="0"/>
              <a:t>WIFI</a:t>
            </a:r>
            <a:r>
              <a:rPr lang="en-US" dirty="0" smtClean="0"/>
              <a:t> in room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1041</TotalTime>
  <Words>474</Words>
  <Application>Microsoft Office PowerPoint</Application>
  <PresentationFormat>On-screen Show (4:3)</PresentationFormat>
  <Paragraphs>122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Globe</vt:lpstr>
      <vt:lpstr>Amsterdam 2013</vt:lpstr>
      <vt:lpstr>Participants</vt:lpstr>
      <vt:lpstr>Travel</vt:lpstr>
      <vt:lpstr>Travel Wednesday, July 10</vt:lpstr>
      <vt:lpstr>PowerPoint Presentation</vt:lpstr>
      <vt:lpstr>Travel Friday, August 2</vt:lpstr>
      <vt:lpstr>Travel</vt:lpstr>
      <vt:lpstr>PowerPoint Presentation</vt:lpstr>
      <vt:lpstr>In Amsterdam Housing</vt:lpstr>
      <vt:lpstr>In Amsterdam Housing</vt:lpstr>
      <vt:lpstr>Laundry</vt:lpstr>
      <vt:lpstr>Amsterdam</vt:lpstr>
      <vt:lpstr>In Amsterdam Transportation</vt:lpstr>
      <vt:lpstr>PowerPoint Presentation</vt:lpstr>
      <vt:lpstr>The Netherlands</vt:lpstr>
      <vt:lpstr>PowerPoint Presentation</vt:lpstr>
      <vt:lpstr>Weather</vt:lpstr>
      <vt:lpstr>Clothes</vt:lpstr>
      <vt:lpstr>Money</vt:lpstr>
      <vt:lpstr>Phones</vt:lpstr>
      <vt:lpstr>What We Need From You</vt:lpstr>
      <vt:lpstr>What We Need From You</vt:lpstr>
      <vt:lpstr>PowerPoint Presentation</vt:lpstr>
      <vt:lpstr>Meeting in April</vt:lpstr>
      <vt:lpstr>Cost?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Amsterdam 2006</dc:title>
  <dc:creator>Dan Myers</dc:creator>
  <cp:lastModifiedBy>Windows User</cp:lastModifiedBy>
  <cp:revision>62</cp:revision>
  <dcterms:created xsi:type="dcterms:W3CDTF">2006-05-01T15:32:58Z</dcterms:created>
  <dcterms:modified xsi:type="dcterms:W3CDTF">2013-03-06T01:43:29Z</dcterms:modified>
</cp:coreProperties>
</file>