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9" r:id="rId2"/>
    <p:sldId id="257" r:id="rId3"/>
    <p:sldId id="277" r:id="rId4"/>
    <p:sldId id="274" r:id="rId5"/>
    <p:sldId id="278" r:id="rId6"/>
    <p:sldId id="27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3243-4A53-41CA-8B74-6A70CFF1B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F62F6-BA8B-45BB-9E01-A0DEA4CBB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D4196-8960-4680-AEA2-C382B1E54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A1632-3065-43F2-A296-1DDF60AC8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43B83-EA5D-436C-B47C-447804218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5974-BFC1-4CA4-B040-C49C6DE74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C1439-2F6B-46F0-83C1-278C01F6E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EDE09-327B-4BF4-8B91-AA580E206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C5D8-AF09-4A9C-87BA-01D74FF21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5A6AE-3810-4FA3-96B4-770B679C9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9F95-31D6-40E8-8B10-1D53939E9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9B3881D-A50D-40B7-A951-12A0F6F96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2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22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3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Ethics of Markets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3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590800" y="5638800"/>
            <a:ext cx="6498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Market Ethics:  Where Markets Are Widely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Protected and Used, Living Standards Are High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for All Income Levels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Market Ethics: </a:t>
            </a:r>
            <a:br>
              <a:rPr lang="en-US" dirty="0" smtClean="0"/>
            </a:br>
            <a:r>
              <a:rPr lang="en-US" dirty="0" smtClean="0"/>
              <a:t>Voluntary Exchange v.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780" y="1666084"/>
            <a:ext cx="4537020" cy="3820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1" y="1682701"/>
            <a:ext cx="4402901" cy="380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03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>
                <a:solidFill>
                  <a:srgbClr val="92D050"/>
                </a:solidFill>
              </a:rPr>
              <a:t>Market Ethics:  Markets Allow Expression of </a:t>
            </a:r>
            <a:br>
              <a:rPr lang="en-US" sz="2800" dirty="0" smtClean="0">
                <a:solidFill>
                  <a:srgbClr val="92D050"/>
                </a:solidFill>
              </a:rPr>
            </a:br>
            <a:r>
              <a:rPr lang="en-US" sz="2800" dirty="0" smtClean="0">
                <a:solidFill>
                  <a:srgbClr val="92D050"/>
                </a:solidFill>
              </a:rPr>
              <a:t>Diverse Preferences</a:t>
            </a:r>
            <a:endParaRPr lang="en-US" sz="2800" dirty="0" smtClean="0">
              <a:solidFill>
                <a:srgbClr val="92D05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Market Ethics:</a:t>
            </a:r>
            <a:br>
              <a:rPr lang="en-US" dirty="0" smtClean="0"/>
            </a:br>
            <a:r>
              <a:rPr lang="en-US" dirty="0" smtClean="0"/>
              <a:t>Dynamic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783" y="1600200"/>
            <a:ext cx="3625183" cy="286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420" y="1600200"/>
            <a:ext cx="406908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7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en-US" sz="3600" dirty="0" smtClean="0">
                <a:solidFill>
                  <a:srgbClr val="FFC000"/>
                </a:solidFill>
              </a:rPr>
              <a:t>Market Ethics: Markets </a:t>
            </a:r>
            <a:r>
              <a:rPr lang="en-US" sz="3600" dirty="0" smtClean="0">
                <a:solidFill>
                  <a:srgbClr val="FFC000"/>
                </a:solidFill>
              </a:rPr>
              <a:t>Are Not </a:t>
            </a:r>
            <a:r>
              <a:rPr lang="en-US" sz="3600" dirty="0" smtClean="0">
                <a:solidFill>
                  <a:srgbClr val="FFC000"/>
                </a:solidFill>
              </a:rPr>
              <a:t>Perfect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Fraud, Greed, Luck, Crashes …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Other “Systems” Not Immune  </a:t>
            </a:r>
          </a:p>
          <a:p>
            <a:pPr>
              <a:defRPr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248</TotalTime>
  <Words>56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Stream</vt:lpstr>
      <vt:lpstr>Ethics of Markets</vt:lpstr>
      <vt:lpstr>PowerPoint Presentation</vt:lpstr>
      <vt:lpstr>Market Ethics:  Voluntary Exchange v. Force</vt:lpstr>
      <vt:lpstr>Market Ethics:  Markets Allow Expression of  Diverse Preferences</vt:lpstr>
      <vt:lpstr>Market Ethics: Dynamic Adjustments</vt:lpstr>
      <vt:lpstr>Market Ethics: Markets Are Not Perfect 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Lessons from Macroeconomics</dc:title>
  <dc:creator>NCC</dc:creator>
  <cp:lastModifiedBy>Goff, Brian</cp:lastModifiedBy>
  <cp:revision>27</cp:revision>
  <dcterms:created xsi:type="dcterms:W3CDTF">2005-12-08T14:23:43Z</dcterms:created>
  <dcterms:modified xsi:type="dcterms:W3CDTF">2013-09-17T15:35:07Z</dcterms:modified>
</cp:coreProperties>
</file>